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4"/>
  </p:sldMasterIdLst>
  <p:notesMasterIdLst>
    <p:notesMasterId r:id="rId26"/>
  </p:notesMasterIdLst>
  <p:sldIdLst>
    <p:sldId id="256" r:id="rId5"/>
    <p:sldId id="258" r:id="rId6"/>
    <p:sldId id="284" r:id="rId7"/>
    <p:sldId id="262" r:id="rId8"/>
    <p:sldId id="299" r:id="rId9"/>
    <p:sldId id="298" r:id="rId10"/>
    <p:sldId id="297" r:id="rId11"/>
    <p:sldId id="301" r:id="rId12"/>
    <p:sldId id="302" r:id="rId13"/>
    <p:sldId id="304" r:id="rId14"/>
    <p:sldId id="305" r:id="rId15"/>
    <p:sldId id="303" r:id="rId16"/>
    <p:sldId id="306" r:id="rId17"/>
    <p:sldId id="293" r:id="rId18"/>
    <p:sldId id="307" r:id="rId19"/>
    <p:sldId id="308" r:id="rId20"/>
    <p:sldId id="309" r:id="rId21"/>
    <p:sldId id="310" r:id="rId22"/>
    <p:sldId id="294" r:id="rId23"/>
    <p:sldId id="311" r:id="rId24"/>
    <p:sldId id="312"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19">
          <p15:clr>
            <a:srgbClr val="9AA0A6"/>
          </p15:clr>
        </p15:guide>
        <p15:guide id="2" pos="3034">
          <p15:clr>
            <a:srgbClr val="9AA0A6"/>
          </p15:clr>
        </p15:guide>
        <p15:guide id="3" orient="horz" pos="2832">
          <p15:clr>
            <a:srgbClr val="9AA0A6"/>
          </p15:clr>
        </p15:guide>
        <p15:guide id="4" orient="horz" pos="1014">
          <p15:clr>
            <a:srgbClr val="9AA0A6"/>
          </p15:clr>
        </p15:guide>
        <p15:guide id="5" orient="horz" pos="2736">
          <p15:clr>
            <a:srgbClr val="9AA0A6"/>
          </p15:clr>
        </p15:guide>
        <p15:guide id="6" pos="633">
          <p15:clr>
            <a:srgbClr val="9AA0A6"/>
          </p15:clr>
        </p15:guide>
        <p15:guide id="7" pos="23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16EC1-418F-28C7-E536-BA0CF892DB39}" v="284" dt="2022-02-21T02:38:06.746"/>
    <p1510:client id="{6BCA1EC4-3FAC-4F94-F00C-3DD1951898A0}" v="48" dt="2022-02-21T02:52:00.637"/>
    <p1510:client id="{753797EC-7D47-BECD-A82D-348B2C08A45D}" v="628" dt="2022-03-07T02:56:02.476"/>
    <p1510:client id="{B41247B3-5979-008C-B01D-D9BF3AEA76C8}" v="15" dt="2022-02-21T02:53:48.103"/>
    <p1510:client id="{C54251AE-EF9B-87D4-96F8-050A7B78D289}" v="261" vWet="262" dt="2022-02-21T01:31:24.621"/>
    <p1510:client id="{D791B9B4-8846-818B-628D-3E7B6C5914C2}" v="1293" dt="2022-03-30T04:40:01.789"/>
    <p1510:client id="{D8AD8F5E-04D9-43C1-991C-DB2D47B5F49A}" v="329" dt="2022-02-21T01:51:36.658"/>
    <p1510:client id="{E3FFFCE7-0080-2AC1-44F5-8F37E882A514}" v="1" dt="2022-03-30T03:48:06.538"/>
    <p1510:client id="{F60EF065-72D0-DE1C-E1C5-F0140D62FBA8}" v="1373" dt="2022-03-07T03:10:24.066"/>
    <p1510:client id="{F67CA82C-7659-7D2A-F859-715D2AD3E697}" v="2792" dt="2022-03-07T02:55:45.179"/>
  </p1510:revLst>
</p1510:revInfo>
</file>

<file path=ppt/tableStyles.xml><?xml version="1.0" encoding="utf-8"?>
<a:tblStyleLst xmlns:a="http://schemas.openxmlformats.org/drawingml/2006/main" def="{2495B660-14A7-44F2-B556-5B5D5CB79F00}">
  <a:tblStyle styleId="{2495B660-14A7-44F2-B556-5B5D5CB79F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919"/>
        <p:guide pos="3034"/>
        <p:guide orient="horz" pos="2832"/>
        <p:guide orient="horz" pos="1014"/>
        <p:guide orient="horz" pos="2736"/>
        <p:guide pos="633"/>
        <p:guide pos="2344"/>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a3b7e49681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a3b7e49681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84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28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711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01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50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759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423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9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64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30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ga3b7e49681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a3b7e49681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13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20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83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462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95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658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982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33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671100"/>
            <a:ext cx="7715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ldNum" idx="12"/>
          </p:nvPr>
        </p:nvSpPr>
        <p:spPr>
          <a:xfrm>
            <a:off x="8472458" y="5044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
          <p:cNvSpPr/>
          <p:nvPr/>
        </p:nvSpPr>
        <p:spPr>
          <a:xfrm>
            <a:off x="2704413" y="82317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4525" y="3965675"/>
            <a:ext cx="288500" cy="241875"/>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
          <p:cNvSpPr/>
          <p:nvPr/>
        </p:nvSpPr>
        <p:spPr>
          <a:xfrm>
            <a:off x="3386474" y="4207551"/>
            <a:ext cx="1735861" cy="155220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614075" y="3790830"/>
            <a:ext cx="378603" cy="315912"/>
          </a:xfrm>
          <a:custGeom>
            <a:avLst/>
            <a:gdLst/>
            <a:ahLst/>
            <a:cxnLst/>
            <a:rect l="l" t="t" r="r" b="b"/>
            <a:pathLst>
              <a:path w="11571" h="9655" extrusionOk="0">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
          <p:cNvSpPr/>
          <p:nvPr/>
        </p:nvSpPr>
        <p:spPr>
          <a:xfrm rot="10673898">
            <a:off x="2204422" y="-744575"/>
            <a:ext cx="1468370" cy="131299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
          <p:cNvSpPr txBox="1">
            <a:spLocks noGrp="1"/>
          </p:cNvSpPr>
          <p:nvPr>
            <p:ph type="subTitle" idx="1"/>
          </p:nvPr>
        </p:nvSpPr>
        <p:spPr>
          <a:xfrm>
            <a:off x="714300" y="2673702"/>
            <a:ext cx="7715400" cy="5193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a:endParaRPr/>
          </a:p>
        </p:txBody>
      </p:sp>
      <p:sp>
        <p:nvSpPr>
          <p:cNvPr id="422" name="Google Shape;422;p2"/>
          <p:cNvSpPr/>
          <p:nvPr/>
        </p:nvSpPr>
        <p:spPr>
          <a:xfrm>
            <a:off x="7982063" y="19987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ly Title">
  <p:cSld name="CUSTOM_9">
    <p:spTree>
      <p:nvGrpSpPr>
        <p:cNvPr id="1" name="Shape 1647"/>
        <p:cNvGrpSpPr/>
        <p:nvPr/>
      </p:nvGrpSpPr>
      <p:grpSpPr>
        <a:xfrm>
          <a:off x="0" y="0"/>
          <a:ext cx="0" cy="0"/>
          <a:chOff x="0" y="0"/>
          <a:chExt cx="0" cy="0"/>
        </a:xfrm>
      </p:grpSpPr>
      <p:grpSp>
        <p:nvGrpSpPr>
          <p:cNvPr id="1648" name="Google Shape;1648;p14"/>
          <p:cNvGrpSpPr/>
          <p:nvPr/>
        </p:nvGrpSpPr>
        <p:grpSpPr>
          <a:xfrm rot="10800000" flipH="1">
            <a:off x="-2094831" y="-848617"/>
            <a:ext cx="6467864" cy="2656239"/>
            <a:chOff x="5619200" y="4458200"/>
            <a:chExt cx="1647150" cy="742900"/>
          </a:xfrm>
        </p:grpSpPr>
        <p:sp>
          <p:nvSpPr>
            <p:cNvPr id="1649" name="Google Shape;1649;p1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4"/>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1835" name="Google Shape;1835;p14"/>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CUSTOM_1">
    <p:spTree>
      <p:nvGrpSpPr>
        <p:cNvPr id="1" name="Shape 1836"/>
        <p:cNvGrpSpPr/>
        <p:nvPr/>
      </p:nvGrpSpPr>
      <p:grpSpPr>
        <a:xfrm>
          <a:off x="0" y="0"/>
          <a:ext cx="0" cy="0"/>
          <a:chOff x="0" y="0"/>
          <a:chExt cx="0" cy="0"/>
        </a:xfrm>
      </p:grpSpPr>
      <p:sp>
        <p:nvSpPr>
          <p:cNvPr id="1837" name="Google Shape;1837;p15"/>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38" name="Google Shape;1838;p15"/>
          <p:cNvSpPr txBox="1">
            <a:spLocks noGrp="1"/>
          </p:cNvSpPr>
          <p:nvPr>
            <p:ph type="title" idx="2"/>
          </p:nvPr>
        </p:nvSpPr>
        <p:spPr>
          <a:xfrm>
            <a:off x="714299"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839" name="Google Shape;1839;p15"/>
          <p:cNvSpPr txBox="1">
            <a:spLocks noGrp="1"/>
          </p:cNvSpPr>
          <p:nvPr>
            <p:ph type="subTitle" idx="1"/>
          </p:nvPr>
        </p:nvSpPr>
        <p:spPr>
          <a:xfrm>
            <a:off x="857852"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1840" name="Google Shape;1840;p15"/>
          <p:cNvSpPr txBox="1">
            <a:spLocks noGrp="1"/>
          </p:cNvSpPr>
          <p:nvPr>
            <p:ph type="title" idx="3"/>
          </p:nvPr>
        </p:nvSpPr>
        <p:spPr>
          <a:xfrm>
            <a:off x="27318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841" name="Google Shape;1841;p15"/>
          <p:cNvSpPr txBox="1">
            <a:spLocks noGrp="1"/>
          </p:cNvSpPr>
          <p:nvPr>
            <p:ph type="subTitle" idx="4"/>
          </p:nvPr>
        </p:nvSpPr>
        <p:spPr>
          <a:xfrm>
            <a:off x="2875396"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1842" name="Google Shape;1842;p15"/>
          <p:cNvGrpSpPr/>
          <p:nvPr/>
        </p:nvGrpSpPr>
        <p:grpSpPr>
          <a:xfrm rot="10800000">
            <a:off x="4391614" y="-1062620"/>
            <a:ext cx="5889385" cy="2656239"/>
            <a:chOff x="5619200" y="4458200"/>
            <a:chExt cx="1647150" cy="742900"/>
          </a:xfrm>
        </p:grpSpPr>
        <p:sp>
          <p:nvSpPr>
            <p:cNvPr id="1843" name="Google Shape;1843;p1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5"/>
          <p:cNvGrpSpPr/>
          <p:nvPr/>
        </p:nvGrpSpPr>
        <p:grpSpPr>
          <a:xfrm flipH="1">
            <a:off x="-486278" y="4432054"/>
            <a:ext cx="3239372" cy="1780558"/>
            <a:chOff x="4178350" y="2375050"/>
            <a:chExt cx="938350" cy="515775"/>
          </a:xfrm>
        </p:grpSpPr>
        <p:sp>
          <p:nvSpPr>
            <p:cNvPr id="1849" name="Google Shape;1849;p1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5"/>
          <p:cNvGrpSpPr/>
          <p:nvPr/>
        </p:nvGrpSpPr>
        <p:grpSpPr>
          <a:xfrm rot="-1180163">
            <a:off x="8111627" y="4505386"/>
            <a:ext cx="1089543" cy="1748178"/>
            <a:chOff x="2402100" y="3854125"/>
            <a:chExt cx="435600" cy="698825"/>
          </a:xfrm>
        </p:grpSpPr>
        <p:sp>
          <p:nvSpPr>
            <p:cNvPr id="1857" name="Google Shape;1857;p1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5"/>
          <p:cNvGrpSpPr/>
          <p:nvPr/>
        </p:nvGrpSpPr>
        <p:grpSpPr>
          <a:xfrm rot="-8100000">
            <a:off x="-90095" y="-641248"/>
            <a:ext cx="830250" cy="1464437"/>
            <a:chOff x="2797700" y="3217325"/>
            <a:chExt cx="682725" cy="1204225"/>
          </a:xfrm>
        </p:grpSpPr>
        <p:sp>
          <p:nvSpPr>
            <p:cNvPr id="1871" name="Google Shape;1871;p1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15"/>
          <p:cNvGrpSpPr/>
          <p:nvPr/>
        </p:nvGrpSpPr>
        <p:grpSpPr>
          <a:xfrm>
            <a:off x="2095563" y="4602888"/>
            <a:ext cx="700450" cy="636075"/>
            <a:chOff x="3652400" y="3788700"/>
            <a:chExt cx="700450" cy="636075"/>
          </a:xfrm>
        </p:grpSpPr>
        <p:sp>
          <p:nvSpPr>
            <p:cNvPr id="1879" name="Google Shape;1879;p1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15"/>
          <p:cNvGrpSpPr/>
          <p:nvPr/>
        </p:nvGrpSpPr>
        <p:grpSpPr>
          <a:xfrm rot="9629822">
            <a:off x="7970529" y="-832671"/>
            <a:ext cx="1010225" cy="1594224"/>
            <a:chOff x="322650" y="2571325"/>
            <a:chExt cx="573100" cy="904450"/>
          </a:xfrm>
        </p:grpSpPr>
        <p:sp>
          <p:nvSpPr>
            <p:cNvPr id="1895" name="Google Shape;1895;p1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15"/>
          <p:cNvGrpSpPr/>
          <p:nvPr/>
        </p:nvGrpSpPr>
        <p:grpSpPr>
          <a:xfrm rot="-4956298" flipH="1">
            <a:off x="8404143" y="4116790"/>
            <a:ext cx="1304099" cy="972225"/>
            <a:chOff x="4500175" y="3779525"/>
            <a:chExt cx="1136425" cy="847075"/>
          </a:xfrm>
        </p:grpSpPr>
        <p:sp>
          <p:nvSpPr>
            <p:cNvPr id="1903" name="Google Shape;1903;p1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4" name="Google Shape;1914;p15"/>
          <p:cNvSpPr txBox="1">
            <a:spLocks noGrp="1"/>
          </p:cNvSpPr>
          <p:nvPr>
            <p:ph type="title" idx="5"/>
          </p:nvPr>
        </p:nvSpPr>
        <p:spPr>
          <a:xfrm>
            <a:off x="4705044"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915" name="Google Shape;1915;p15"/>
          <p:cNvSpPr txBox="1">
            <a:spLocks noGrp="1"/>
          </p:cNvSpPr>
          <p:nvPr>
            <p:ph type="subTitle" idx="6"/>
          </p:nvPr>
        </p:nvSpPr>
        <p:spPr>
          <a:xfrm>
            <a:off x="4848597"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1916" name="Google Shape;1916;p15"/>
          <p:cNvSpPr txBox="1">
            <a:spLocks noGrp="1"/>
          </p:cNvSpPr>
          <p:nvPr>
            <p:ph type="title" idx="7"/>
          </p:nvPr>
        </p:nvSpPr>
        <p:spPr>
          <a:xfrm>
            <a:off x="6678235" y="2322989"/>
            <a:ext cx="175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a:latin typeface="Poppins SemiBold"/>
                <a:ea typeface="Poppins SemiBold"/>
                <a:cs typeface="Poppins SemiBold"/>
                <a:sym typeface="Poppins SemiBold"/>
              </a:defRPr>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1917" name="Google Shape;1917;p15"/>
          <p:cNvSpPr txBox="1">
            <a:spLocks noGrp="1"/>
          </p:cNvSpPr>
          <p:nvPr>
            <p:ph type="subTitle" idx="8"/>
          </p:nvPr>
        </p:nvSpPr>
        <p:spPr>
          <a:xfrm>
            <a:off x="6821939" y="2659451"/>
            <a:ext cx="1464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1918"/>
        <p:cNvGrpSpPr/>
        <p:nvPr/>
      </p:nvGrpSpPr>
      <p:grpSpPr>
        <a:xfrm>
          <a:off x="0" y="0"/>
          <a:ext cx="0" cy="0"/>
          <a:chOff x="0" y="0"/>
          <a:chExt cx="0" cy="0"/>
        </a:xfrm>
      </p:grpSpPr>
      <p:sp>
        <p:nvSpPr>
          <p:cNvPr id="1919" name="Google Shape;1919;p16"/>
          <p:cNvSpPr txBox="1">
            <a:spLocks noGrp="1"/>
          </p:cNvSpPr>
          <p:nvPr>
            <p:ph type="title"/>
          </p:nvPr>
        </p:nvSpPr>
        <p:spPr>
          <a:xfrm>
            <a:off x="714300" y="5457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0" name="Google Shape;1920;p16"/>
          <p:cNvSpPr txBox="1">
            <a:spLocks noGrp="1"/>
          </p:cNvSpPr>
          <p:nvPr>
            <p:ph type="body" idx="1"/>
          </p:nvPr>
        </p:nvSpPr>
        <p:spPr>
          <a:xfrm>
            <a:off x="714300" y="1734450"/>
            <a:ext cx="2808000" cy="2508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1921" name="Google Shape;1921;p16"/>
          <p:cNvGrpSpPr/>
          <p:nvPr/>
        </p:nvGrpSpPr>
        <p:grpSpPr>
          <a:xfrm flipH="1">
            <a:off x="-830528" y="3821441"/>
            <a:ext cx="3239372" cy="1780558"/>
            <a:chOff x="4178350" y="2375050"/>
            <a:chExt cx="938350" cy="515775"/>
          </a:xfrm>
        </p:grpSpPr>
        <p:sp>
          <p:nvSpPr>
            <p:cNvPr id="1922" name="Google Shape;1922;p1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16"/>
          <p:cNvGrpSpPr/>
          <p:nvPr/>
        </p:nvGrpSpPr>
        <p:grpSpPr>
          <a:xfrm>
            <a:off x="1816335" y="3884955"/>
            <a:ext cx="881125" cy="1554173"/>
            <a:chOff x="2797700" y="3217325"/>
            <a:chExt cx="682725" cy="1204225"/>
          </a:xfrm>
        </p:grpSpPr>
        <p:sp>
          <p:nvSpPr>
            <p:cNvPr id="1930" name="Google Shape;1930;p1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7" name="Google Shape;1937;p16"/>
          <p:cNvSpPr/>
          <p:nvPr/>
        </p:nvSpPr>
        <p:spPr>
          <a:xfrm>
            <a:off x="79575" y="3338363"/>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8" name="Google Shape;1938;p16"/>
          <p:cNvGrpSpPr/>
          <p:nvPr/>
        </p:nvGrpSpPr>
        <p:grpSpPr>
          <a:xfrm rot="9556908">
            <a:off x="2671536" y="-1109002"/>
            <a:ext cx="1044883" cy="1676392"/>
            <a:chOff x="2402100" y="3854125"/>
            <a:chExt cx="435600" cy="698825"/>
          </a:xfrm>
        </p:grpSpPr>
        <p:sp>
          <p:nvSpPr>
            <p:cNvPr id="1939" name="Google Shape;1939;p1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16"/>
          <p:cNvSpPr txBox="1">
            <a:spLocks noGrp="1"/>
          </p:cNvSpPr>
          <p:nvPr>
            <p:ph type="title" idx="2"/>
          </p:nvPr>
        </p:nvSpPr>
        <p:spPr>
          <a:xfrm>
            <a:off x="714300" y="89912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1953"/>
        <p:cNvGrpSpPr/>
        <p:nvPr/>
      </p:nvGrpSpPr>
      <p:grpSpPr>
        <a:xfrm>
          <a:off x="0" y="0"/>
          <a:ext cx="0" cy="0"/>
          <a:chOff x="0" y="0"/>
          <a:chExt cx="0" cy="0"/>
        </a:xfrm>
      </p:grpSpPr>
      <p:sp>
        <p:nvSpPr>
          <p:cNvPr id="1954" name="Google Shape;1954;p17"/>
          <p:cNvSpPr txBox="1">
            <a:spLocks noGrp="1"/>
          </p:cNvSpPr>
          <p:nvPr>
            <p:ph type="title"/>
          </p:nvPr>
        </p:nvSpPr>
        <p:spPr>
          <a:xfrm>
            <a:off x="5621700" y="545750"/>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b="1"/>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55" name="Google Shape;1955;p17"/>
          <p:cNvSpPr txBox="1">
            <a:spLocks noGrp="1"/>
          </p:cNvSpPr>
          <p:nvPr>
            <p:ph type="body" idx="1"/>
          </p:nvPr>
        </p:nvSpPr>
        <p:spPr>
          <a:xfrm>
            <a:off x="5621700" y="1734450"/>
            <a:ext cx="2808000" cy="25086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200"/>
            </a:lvl1pPr>
            <a:lvl2pPr marL="914400" lvl="1" indent="-304800" algn="r" rtl="0">
              <a:spcBef>
                <a:spcPts val="160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a:endParaRPr/>
          </a:p>
        </p:txBody>
      </p:sp>
      <p:sp>
        <p:nvSpPr>
          <p:cNvPr id="1956" name="Google Shape;1956;p17"/>
          <p:cNvSpPr txBox="1">
            <a:spLocks noGrp="1"/>
          </p:cNvSpPr>
          <p:nvPr>
            <p:ph type="title" idx="2"/>
          </p:nvPr>
        </p:nvSpPr>
        <p:spPr>
          <a:xfrm>
            <a:off x="5621700" y="899125"/>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900"/>
              <a:buFont typeface="Poppins Medium"/>
              <a:buNone/>
              <a:defRPr sz="1900">
                <a:solidFill>
                  <a:schemeClr val="lt2"/>
                </a:solidFill>
                <a:latin typeface="Poppins Medium"/>
                <a:ea typeface="Poppins Medium"/>
                <a:cs typeface="Poppins Medium"/>
                <a:sym typeface="Poppins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1957" name="Google Shape;1957;p17"/>
          <p:cNvGrpSpPr/>
          <p:nvPr/>
        </p:nvGrpSpPr>
        <p:grpSpPr>
          <a:xfrm rot="10800000">
            <a:off x="4635189" y="-2110495"/>
            <a:ext cx="5889385" cy="2656239"/>
            <a:chOff x="5619200" y="4458200"/>
            <a:chExt cx="1647150" cy="742900"/>
          </a:xfrm>
        </p:grpSpPr>
        <p:sp>
          <p:nvSpPr>
            <p:cNvPr id="1958" name="Google Shape;1958;p1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17"/>
          <p:cNvGrpSpPr/>
          <p:nvPr/>
        </p:nvGrpSpPr>
        <p:grpSpPr>
          <a:xfrm rot="-1180163">
            <a:off x="7792002" y="4375411"/>
            <a:ext cx="1089543" cy="1748178"/>
            <a:chOff x="2402100" y="3854125"/>
            <a:chExt cx="435600" cy="698825"/>
          </a:xfrm>
        </p:grpSpPr>
        <p:sp>
          <p:nvSpPr>
            <p:cNvPr id="1964" name="Google Shape;1964;p1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17"/>
          <p:cNvGrpSpPr/>
          <p:nvPr/>
        </p:nvGrpSpPr>
        <p:grpSpPr>
          <a:xfrm rot="4365907" flipH="1">
            <a:off x="4577432" y="-605935"/>
            <a:ext cx="1304077" cy="972228"/>
            <a:chOff x="4500175" y="3779525"/>
            <a:chExt cx="1136425" cy="847075"/>
          </a:xfrm>
        </p:grpSpPr>
        <p:sp>
          <p:nvSpPr>
            <p:cNvPr id="1978" name="Google Shape;1978;p1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7"/>
          <p:cNvGrpSpPr/>
          <p:nvPr/>
        </p:nvGrpSpPr>
        <p:grpSpPr>
          <a:xfrm rot="-749388" flipH="1">
            <a:off x="8658339" y="3573413"/>
            <a:ext cx="881085" cy="1554102"/>
            <a:chOff x="2797700" y="3217325"/>
            <a:chExt cx="682725" cy="1204225"/>
          </a:xfrm>
        </p:grpSpPr>
        <p:sp>
          <p:nvSpPr>
            <p:cNvPr id="1990" name="Google Shape;1990;p1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p:cSld name="CUSTOM_2">
    <p:spTree>
      <p:nvGrpSpPr>
        <p:cNvPr id="1" name="Shape 1997"/>
        <p:cNvGrpSpPr/>
        <p:nvPr/>
      </p:nvGrpSpPr>
      <p:grpSpPr>
        <a:xfrm>
          <a:off x="0" y="0"/>
          <a:ext cx="0" cy="0"/>
          <a:chOff x="0" y="0"/>
          <a:chExt cx="0" cy="0"/>
        </a:xfrm>
      </p:grpSpPr>
      <p:sp>
        <p:nvSpPr>
          <p:cNvPr id="1998" name="Google Shape;1998;p18"/>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999" name="Google Shape;1999;p18"/>
          <p:cNvGrpSpPr/>
          <p:nvPr/>
        </p:nvGrpSpPr>
        <p:grpSpPr>
          <a:xfrm rot="10800000" flipH="1">
            <a:off x="6781458" y="-1018402"/>
            <a:ext cx="3596883" cy="1977069"/>
            <a:chOff x="4178350" y="2375050"/>
            <a:chExt cx="938350" cy="515775"/>
          </a:xfrm>
        </p:grpSpPr>
        <p:sp>
          <p:nvSpPr>
            <p:cNvPr id="2000" name="Google Shape;2000;p1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18"/>
          <p:cNvGrpSpPr/>
          <p:nvPr/>
        </p:nvGrpSpPr>
        <p:grpSpPr>
          <a:xfrm rot="1908640">
            <a:off x="-506044" y="3997171"/>
            <a:ext cx="1853891" cy="1381864"/>
            <a:chOff x="4500175" y="3779525"/>
            <a:chExt cx="1136425" cy="847075"/>
          </a:xfrm>
        </p:grpSpPr>
        <p:sp>
          <p:nvSpPr>
            <p:cNvPr id="2008" name="Google Shape;2008;p1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18"/>
          <p:cNvGrpSpPr/>
          <p:nvPr/>
        </p:nvGrpSpPr>
        <p:grpSpPr>
          <a:xfrm rot="-10241612">
            <a:off x="8570423" y="-199156"/>
            <a:ext cx="730366" cy="1353767"/>
            <a:chOff x="2797700" y="3217325"/>
            <a:chExt cx="682725" cy="1204225"/>
          </a:xfrm>
        </p:grpSpPr>
        <p:sp>
          <p:nvSpPr>
            <p:cNvPr id="2020" name="Google Shape;2020;p1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8"/>
          <p:cNvGrpSpPr/>
          <p:nvPr/>
        </p:nvGrpSpPr>
        <p:grpSpPr>
          <a:xfrm>
            <a:off x="1247907" y="4602898"/>
            <a:ext cx="548733" cy="498301"/>
            <a:chOff x="3652400" y="3788700"/>
            <a:chExt cx="700450" cy="636075"/>
          </a:xfrm>
        </p:grpSpPr>
        <p:sp>
          <p:nvSpPr>
            <p:cNvPr id="2028" name="Google Shape;2028;p1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43"/>
        <p:cNvGrpSpPr/>
        <p:nvPr/>
      </p:nvGrpSpPr>
      <p:grpSpPr>
        <a:xfrm>
          <a:off x="0" y="0"/>
          <a:ext cx="0" cy="0"/>
          <a:chOff x="0" y="0"/>
          <a:chExt cx="0" cy="0"/>
        </a:xfrm>
      </p:grpSpPr>
      <p:sp>
        <p:nvSpPr>
          <p:cNvPr id="2044" name="Google Shape;2044;p19"/>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045" name="Google Shape;2045;p19"/>
          <p:cNvGrpSpPr/>
          <p:nvPr/>
        </p:nvGrpSpPr>
        <p:grpSpPr>
          <a:xfrm>
            <a:off x="-968865" y="4042420"/>
            <a:ext cx="4033310" cy="2216956"/>
            <a:chOff x="4178350" y="2375050"/>
            <a:chExt cx="938350" cy="515775"/>
          </a:xfrm>
        </p:grpSpPr>
        <p:sp>
          <p:nvSpPr>
            <p:cNvPr id="2046" name="Google Shape;2046;p1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19"/>
          <p:cNvSpPr txBox="1">
            <a:spLocks noGrp="1"/>
          </p:cNvSpPr>
          <p:nvPr>
            <p:ph type="title" idx="2"/>
          </p:nvPr>
        </p:nvSpPr>
        <p:spPr>
          <a:xfrm>
            <a:off x="739275"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4" name="Google Shape;2054;p19"/>
          <p:cNvSpPr txBox="1">
            <a:spLocks noGrp="1"/>
          </p:cNvSpPr>
          <p:nvPr>
            <p:ph type="subTitle" idx="1"/>
          </p:nvPr>
        </p:nvSpPr>
        <p:spPr>
          <a:xfrm>
            <a:off x="91772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055" name="Google Shape;2055;p19"/>
          <p:cNvSpPr txBox="1">
            <a:spLocks noGrp="1"/>
          </p:cNvSpPr>
          <p:nvPr>
            <p:ph type="title" idx="3"/>
          </p:nvPr>
        </p:nvSpPr>
        <p:spPr>
          <a:xfrm>
            <a:off x="3497484"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6" name="Google Shape;2056;p19"/>
          <p:cNvSpPr txBox="1">
            <a:spLocks noGrp="1"/>
          </p:cNvSpPr>
          <p:nvPr>
            <p:ph type="subTitle" idx="4"/>
          </p:nvPr>
        </p:nvSpPr>
        <p:spPr>
          <a:xfrm>
            <a:off x="3675927"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057" name="Google Shape;2057;p19"/>
          <p:cNvSpPr txBox="1">
            <a:spLocks noGrp="1"/>
          </p:cNvSpPr>
          <p:nvPr>
            <p:ph type="title" idx="5"/>
          </p:nvPr>
        </p:nvSpPr>
        <p:spPr>
          <a:xfrm>
            <a:off x="6255669"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8" name="Google Shape;2058;p19"/>
          <p:cNvSpPr txBox="1">
            <a:spLocks noGrp="1"/>
          </p:cNvSpPr>
          <p:nvPr>
            <p:ph type="subTitle" idx="6"/>
          </p:nvPr>
        </p:nvSpPr>
        <p:spPr>
          <a:xfrm>
            <a:off x="643410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059" name="Google Shape;2059;p19"/>
          <p:cNvGrpSpPr/>
          <p:nvPr/>
        </p:nvGrpSpPr>
        <p:grpSpPr>
          <a:xfrm flipH="1">
            <a:off x="4934001" y="3770105"/>
            <a:ext cx="5889385" cy="2656239"/>
            <a:chOff x="5619200" y="4458200"/>
            <a:chExt cx="1647150" cy="742900"/>
          </a:xfrm>
        </p:grpSpPr>
        <p:sp>
          <p:nvSpPr>
            <p:cNvPr id="2060" name="Google Shape;2060;p1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19"/>
          <p:cNvSpPr/>
          <p:nvPr/>
        </p:nvSpPr>
        <p:spPr>
          <a:xfrm rot="-902929">
            <a:off x="1886651" y="3970630"/>
            <a:ext cx="1751665" cy="156607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19"/>
          <p:cNvGrpSpPr/>
          <p:nvPr/>
        </p:nvGrpSpPr>
        <p:grpSpPr>
          <a:xfrm rot="2510711">
            <a:off x="-447363" y="3313698"/>
            <a:ext cx="892133" cy="1431825"/>
            <a:chOff x="2402100" y="3854125"/>
            <a:chExt cx="435600" cy="698825"/>
          </a:xfrm>
        </p:grpSpPr>
        <p:sp>
          <p:nvSpPr>
            <p:cNvPr id="2067" name="Google Shape;2067;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9"/>
          <p:cNvGrpSpPr/>
          <p:nvPr/>
        </p:nvGrpSpPr>
        <p:grpSpPr>
          <a:xfrm rot="-3072683" flipH="1">
            <a:off x="4221003" y="4225120"/>
            <a:ext cx="1152957" cy="1851544"/>
            <a:chOff x="2402100" y="3854125"/>
            <a:chExt cx="435600" cy="698825"/>
          </a:xfrm>
        </p:grpSpPr>
        <p:sp>
          <p:nvSpPr>
            <p:cNvPr id="2081" name="Google Shape;2081;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2094;p19"/>
          <p:cNvGrpSpPr/>
          <p:nvPr/>
        </p:nvGrpSpPr>
        <p:grpSpPr>
          <a:xfrm rot="418436">
            <a:off x="8074456" y="3054449"/>
            <a:ext cx="1481094" cy="2494688"/>
            <a:chOff x="3026750" y="1552825"/>
            <a:chExt cx="1108700" cy="1867600"/>
          </a:xfrm>
        </p:grpSpPr>
        <p:sp>
          <p:nvSpPr>
            <p:cNvPr id="2095" name="Google Shape;2095;p1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19"/>
          <p:cNvGrpSpPr/>
          <p:nvPr/>
        </p:nvGrpSpPr>
        <p:grpSpPr>
          <a:xfrm>
            <a:off x="7050713" y="4328538"/>
            <a:ext cx="700450" cy="636075"/>
            <a:chOff x="3652400" y="3788700"/>
            <a:chExt cx="700450" cy="636075"/>
          </a:xfrm>
        </p:grpSpPr>
        <p:sp>
          <p:nvSpPr>
            <p:cNvPr id="2115" name="Google Shape;2115;p1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19"/>
          <p:cNvGrpSpPr/>
          <p:nvPr/>
        </p:nvGrpSpPr>
        <p:grpSpPr>
          <a:xfrm rot="2397965">
            <a:off x="542309" y="4654406"/>
            <a:ext cx="1392016" cy="1037643"/>
            <a:chOff x="4500175" y="3779525"/>
            <a:chExt cx="1136425" cy="847075"/>
          </a:xfrm>
        </p:grpSpPr>
        <p:sp>
          <p:nvSpPr>
            <p:cNvPr id="2131" name="Google Shape;2131;p1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2142"/>
        <p:cNvGrpSpPr/>
        <p:nvPr/>
      </p:nvGrpSpPr>
      <p:grpSpPr>
        <a:xfrm>
          <a:off x="0" y="0"/>
          <a:ext cx="0" cy="0"/>
          <a:chOff x="0" y="0"/>
          <a:chExt cx="0" cy="0"/>
        </a:xfrm>
      </p:grpSpPr>
      <p:sp>
        <p:nvSpPr>
          <p:cNvPr id="2143" name="Google Shape;2143;p20"/>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44" name="Google Shape;2144;p20"/>
          <p:cNvSpPr txBox="1">
            <a:spLocks noGrp="1"/>
          </p:cNvSpPr>
          <p:nvPr>
            <p:ph type="title" idx="2"/>
          </p:nvPr>
        </p:nvSpPr>
        <p:spPr>
          <a:xfrm>
            <a:off x="1495575"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45" name="Google Shape;2145;p20"/>
          <p:cNvSpPr txBox="1">
            <a:spLocks noGrp="1"/>
          </p:cNvSpPr>
          <p:nvPr>
            <p:ph type="subTitle" idx="1"/>
          </p:nvPr>
        </p:nvSpPr>
        <p:spPr>
          <a:xfrm>
            <a:off x="1679983"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2146" name="Google Shape;2146;p20"/>
          <p:cNvSpPr txBox="1">
            <a:spLocks noGrp="1"/>
          </p:cNvSpPr>
          <p:nvPr>
            <p:ph type="title" idx="3"/>
          </p:nvPr>
        </p:nvSpPr>
        <p:spPr>
          <a:xfrm>
            <a:off x="5398422"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47" name="Google Shape;2147;p20"/>
          <p:cNvSpPr txBox="1">
            <a:spLocks noGrp="1"/>
          </p:cNvSpPr>
          <p:nvPr>
            <p:ph type="subTitle" idx="4"/>
          </p:nvPr>
        </p:nvSpPr>
        <p:spPr>
          <a:xfrm>
            <a:off x="5582830"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2148" name="Google Shape;2148;p20"/>
          <p:cNvGrpSpPr/>
          <p:nvPr/>
        </p:nvGrpSpPr>
        <p:grpSpPr>
          <a:xfrm rot="10800000" flipH="1">
            <a:off x="-1428380" y="-930117"/>
            <a:ext cx="4080320" cy="1840312"/>
            <a:chOff x="5619200" y="4458200"/>
            <a:chExt cx="1647150" cy="742900"/>
          </a:xfrm>
        </p:grpSpPr>
        <p:sp>
          <p:nvSpPr>
            <p:cNvPr id="2149" name="Google Shape;2149;p20"/>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0"/>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0"/>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0"/>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0"/>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20"/>
          <p:cNvGrpSpPr/>
          <p:nvPr/>
        </p:nvGrpSpPr>
        <p:grpSpPr>
          <a:xfrm rot="2700000">
            <a:off x="7520181" y="4678617"/>
            <a:ext cx="1617112" cy="1205372"/>
            <a:chOff x="4500175" y="3779525"/>
            <a:chExt cx="1136425" cy="847075"/>
          </a:xfrm>
        </p:grpSpPr>
        <p:sp>
          <p:nvSpPr>
            <p:cNvPr id="2155" name="Google Shape;2155;p2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0"/>
          <p:cNvGrpSpPr/>
          <p:nvPr/>
        </p:nvGrpSpPr>
        <p:grpSpPr>
          <a:xfrm rot="-960419">
            <a:off x="8410457" y="3802539"/>
            <a:ext cx="996295" cy="1600728"/>
            <a:chOff x="2402100" y="3854125"/>
            <a:chExt cx="435600" cy="698825"/>
          </a:xfrm>
        </p:grpSpPr>
        <p:sp>
          <p:nvSpPr>
            <p:cNvPr id="2167" name="Google Shape;2167;p2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CUSTOM_8">
    <p:spTree>
      <p:nvGrpSpPr>
        <p:cNvPr id="1" name="Shape 2503"/>
        <p:cNvGrpSpPr/>
        <p:nvPr/>
      </p:nvGrpSpPr>
      <p:grpSpPr>
        <a:xfrm>
          <a:off x="0" y="0"/>
          <a:ext cx="0" cy="0"/>
          <a:chOff x="0" y="0"/>
          <a:chExt cx="0" cy="0"/>
        </a:xfrm>
      </p:grpSpPr>
      <p:sp>
        <p:nvSpPr>
          <p:cNvPr id="2504" name="Google Shape;2504;p23"/>
          <p:cNvSpPr txBox="1">
            <a:spLocks noGrp="1"/>
          </p:cNvSpPr>
          <p:nvPr>
            <p:ph type="title"/>
          </p:nvPr>
        </p:nvSpPr>
        <p:spPr>
          <a:xfrm>
            <a:off x="2352300" y="1590675"/>
            <a:ext cx="4439400" cy="20817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505" name="Google Shape;2505;p23"/>
          <p:cNvGrpSpPr/>
          <p:nvPr/>
        </p:nvGrpSpPr>
        <p:grpSpPr>
          <a:xfrm>
            <a:off x="-1246849" y="3765872"/>
            <a:ext cx="5828092" cy="2831811"/>
            <a:chOff x="4178350" y="2375050"/>
            <a:chExt cx="938350" cy="515775"/>
          </a:xfrm>
        </p:grpSpPr>
        <p:sp>
          <p:nvSpPr>
            <p:cNvPr id="2506" name="Google Shape;2506;p2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3"/>
          <p:cNvGrpSpPr/>
          <p:nvPr/>
        </p:nvGrpSpPr>
        <p:grpSpPr>
          <a:xfrm>
            <a:off x="7091873" y="1313494"/>
            <a:ext cx="3602094" cy="4091562"/>
            <a:chOff x="1992250" y="544500"/>
            <a:chExt cx="1080250" cy="975575"/>
          </a:xfrm>
        </p:grpSpPr>
        <p:sp>
          <p:nvSpPr>
            <p:cNvPr id="2514" name="Google Shape;2514;p2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23"/>
          <p:cNvGrpSpPr/>
          <p:nvPr/>
        </p:nvGrpSpPr>
        <p:grpSpPr>
          <a:xfrm rot="-10799910" flipH="1">
            <a:off x="-680414" y="-854780"/>
            <a:ext cx="6290136" cy="2667902"/>
            <a:chOff x="5619200" y="4458200"/>
            <a:chExt cx="1647150" cy="742900"/>
          </a:xfrm>
        </p:grpSpPr>
        <p:sp>
          <p:nvSpPr>
            <p:cNvPr id="2517" name="Google Shape;2517;p2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23"/>
          <p:cNvSpPr/>
          <p:nvPr/>
        </p:nvSpPr>
        <p:spPr>
          <a:xfrm rot="-594068" flipH="1">
            <a:off x="6556569" y="3819875"/>
            <a:ext cx="1751598" cy="156604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3"/>
          <p:cNvGrpSpPr/>
          <p:nvPr/>
        </p:nvGrpSpPr>
        <p:grpSpPr>
          <a:xfrm rot="-8875866">
            <a:off x="7098170" y="-559782"/>
            <a:ext cx="2662596" cy="2828693"/>
            <a:chOff x="4159600" y="887163"/>
            <a:chExt cx="1265600" cy="1344550"/>
          </a:xfrm>
        </p:grpSpPr>
        <p:sp>
          <p:nvSpPr>
            <p:cNvPr id="2524" name="Google Shape;2524;p2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23"/>
          <p:cNvGrpSpPr/>
          <p:nvPr/>
        </p:nvGrpSpPr>
        <p:grpSpPr>
          <a:xfrm rot="-8100000">
            <a:off x="6382755" y="-253048"/>
            <a:ext cx="830250" cy="1464437"/>
            <a:chOff x="2797700" y="3217325"/>
            <a:chExt cx="682725" cy="1204225"/>
          </a:xfrm>
        </p:grpSpPr>
        <p:sp>
          <p:nvSpPr>
            <p:cNvPr id="2630" name="Google Shape;2630;p2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7" name="Google Shape;2637;p23"/>
          <p:cNvSpPr/>
          <p:nvPr/>
        </p:nvSpPr>
        <p:spPr>
          <a:xfrm rot="10799784" flipH="1">
            <a:off x="1321967" y="-445927"/>
            <a:ext cx="1751608" cy="156608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8" name="Google Shape;2638;p23"/>
          <p:cNvGrpSpPr/>
          <p:nvPr/>
        </p:nvGrpSpPr>
        <p:grpSpPr>
          <a:xfrm rot="-1844995" flipH="1">
            <a:off x="3700491" y="4073717"/>
            <a:ext cx="1152957" cy="1851573"/>
            <a:chOff x="2402100" y="3854125"/>
            <a:chExt cx="435600" cy="698825"/>
          </a:xfrm>
        </p:grpSpPr>
        <p:sp>
          <p:nvSpPr>
            <p:cNvPr id="2639" name="Google Shape;2639;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23"/>
          <p:cNvGrpSpPr/>
          <p:nvPr/>
        </p:nvGrpSpPr>
        <p:grpSpPr>
          <a:xfrm rot="-729370">
            <a:off x="-351059" y="2414925"/>
            <a:ext cx="1481061" cy="2494697"/>
            <a:chOff x="3026750" y="1552825"/>
            <a:chExt cx="1108700" cy="1867600"/>
          </a:xfrm>
        </p:grpSpPr>
        <p:sp>
          <p:nvSpPr>
            <p:cNvPr id="2653" name="Google Shape;2653;p2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23"/>
          <p:cNvGrpSpPr/>
          <p:nvPr/>
        </p:nvGrpSpPr>
        <p:grpSpPr>
          <a:xfrm>
            <a:off x="714288" y="1454150"/>
            <a:ext cx="700450" cy="636075"/>
            <a:chOff x="3652400" y="3788700"/>
            <a:chExt cx="700450" cy="636075"/>
          </a:xfrm>
        </p:grpSpPr>
        <p:sp>
          <p:nvSpPr>
            <p:cNvPr id="2673" name="Google Shape;2673;p2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23"/>
          <p:cNvGrpSpPr/>
          <p:nvPr/>
        </p:nvGrpSpPr>
        <p:grpSpPr>
          <a:xfrm rot="-9204427">
            <a:off x="-756150" y="-605782"/>
            <a:ext cx="1987515" cy="1481882"/>
            <a:chOff x="4500175" y="3779525"/>
            <a:chExt cx="1136425" cy="847075"/>
          </a:xfrm>
        </p:grpSpPr>
        <p:sp>
          <p:nvSpPr>
            <p:cNvPr id="2689" name="Google Shape;2689;p23"/>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3"/>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3"/>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3"/>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3"/>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3"/>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3"/>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3"/>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3"/>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3"/>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3"/>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23"/>
          <p:cNvGrpSpPr/>
          <p:nvPr/>
        </p:nvGrpSpPr>
        <p:grpSpPr>
          <a:xfrm rot="7750108" flipH="1">
            <a:off x="4878738" y="-724361"/>
            <a:ext cx="952509" cy="1529675"/>
            <a:chOff x="2402100" y="3854125"/>
            <a:chExt cx="435600" cy="698825"/>
          </a:xfrm>
        </p:grpSpPr>
        <p:sp>
          <p:nvSpPr>
            <p:cNvPr id="2701" name="Google Shape;2701;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23"/>
          <p:cNvGrpSpPr/>
          <p:nvPr/>
        </p:nvGrpSpPr>
        <p:grpSpPr>
          <a:xfrm rot="-7507142">
            <a:off x="8716901" y="1365099"/>
            <a:ext cx="1010262" cy="1594241"/>
            <a:chOff x="322650" y="2571325"/>
            <a:chExt cx="573100" cy="904450"/>
          </a:xfrm>
        </p:grpSpPr>
        <p:sp>
          <p:nvSpPr>
            <p:cNvPr id="2715" name="Google Shape;2715;p2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2" name="Google Shape;2722;p23"/>
          <p:cNvSpPr/>
          <p:nvPr/>
        </p:nvSpPr>
        <p:spPr>
          <a:xfrm>
            <a:off x="5979500" y="4385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3"/>
          <p:cNvSpPr/>
          <p:nvPr/>
        </p:nvSpPr>
        <p:spPr>
          <a:xfrm>
            <a:off x="1321975" y="3364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3"/>
          <p:cNvSpPr/>
          <p:nvPr/>
        </p:nvSpPr>
        <p:spPr>
          <a:xfrm>
            <a:off x="6944700" y="9737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725"/>
        <p:cNvGrpSpPr/>
        <p:nvPr/>
      </p:nvGrpSpPr>
      <p:grpSpPr>
        <a:xfrm>
          <a:off x="0" y="0"/>
          <a:ext cx="0" cy="0"/>
          <a:chOff x="0" y="0"/>
          <a:chExt cx="0" cy="0"/>
        </a:xfrm>
      </p:grpSpPr>
      <p:grpSp>
        <p:nvGrpSpPr>
          <p:cNvPr id="2726" name="Google Shape;2726;p24"/>
          <p:cNvGrpSpPr/>
          <p:nvPr/>
        </p:nvGrpSpPr>
        <p:grpSpPr>
          <a:xfrm rot="10800000" flipH="1">
            <a:off x="5730744" y="-916596"/>
            <a:ext cx="4132681" cy="1868601"/>
            <a:chOff x="4178350" y="2375050"/>
            <a:chExt cx="938350" cy="515775"/>
          </a:xfrm>
        </p:grpSpPr>
        <p:sp>
          <p:nvSpPr>
            <p:cNvPr id="2727" name="Google Shape;2727;p2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4" name="Google Shape;2734;p24"/>
          <p:cNvSpPr txBox="1">
            <a:spLocks noGrp="1"/>
          </p:cNvSpPr>
          <p:nvPr>
            <p:ph type="title"/>
          </p:nvPr>
        </p:nvSpPr>
        <p:spPr>
          <a:xfrm>
            <a:off x="714300" y="15652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35" name="Google Shape;2735;p24"/>
          <p:cNvSpPr txBox="1">
            <a:spLocks noGrp="1"/>
          </p:cNvSpPr>
          <p:nvPr>
            <p:ph type="body" idx="1"/>
          </p:nvPr>
        </p:nvSpPr>
        <p:spPr>
          <a:xfrm>
            <a:off x="714300" y="2399250"/>
            <a:ext cx="2808000" cy="250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2736" name="Google Shape;2736;p24"/>
          <p:cNvGrpSpPr/>
          <p:nvPr/>
        </p:nvGrpSpPr>
        <p:grpSpPr>
          <a:xfrm rot="10799895">
            <a:off x="-435736" y="-1412231"/>
            <a:ext cx="5385686" cy="2148244"/>
            <a:chOff x="5619200" y="4458200"/>
            <a:chExt cx="1647150" cy="742900"/>
          </a:xfrm>
        </p:grpSpPr>
        <p:sp>
          <p:nvSpPr>
            <p:cNvPr id="2737" name="Google Shape;2737;p2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24"/>
          <p:cNvSpPr/>
          <p:nvPr/>
        </p:nvSpPr>
        <p:spPr>
          <a:xfrm rot="9218179" flipH="1">
            <a:off x="170741" y="-579539"/>
            <a:ext cx="1751526" cy="156604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3" name="Google Shape;2743;p24"/>
          <p:cNvGrpSpPr/>
          <p:nvPr/>
        </p:nvGrpSpPr>
        <p:grpSpPr>
          <a:xfrm rot="7750108" flipH="1">
            <a:off x="4392738" y="-829111"/>
            <a:ext cx="952509" cy="1529675"/>
            <a:chOff x="2402100" y="3854125"/>
            <a:chExt cx="435600" cy="698825"/>
          </a:xfrm>
        </p:grpSpPr>
        <p:sp>
          <p:nvSpPr>
            <p:cNvPr id="2744" name="Google Shape;2744;p2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24"/>
          <p:cNvGrpSpPr/>
          <p:nvPr/>
        </p:nvGrpSpPr>
        <p:grpSpPr>
          <a:xfrm rot="-9070246">
            <a:off x="7849009" y="-390610"/>
            <a:ext cx="1593868" cy="1188162"/>
            <a:chOff x="4500175" y="3779525"/>
            <a:chExt cx="1136425" cy="847075"/>
          </a:xfrm>
        </p:grpSpPr>
        <p:sp>
          <p:nvSpPr>
            <p:cNvPr id="2758" name="Google Shape;2758;p2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24"/>
          <p:cNvGrpSpPr/>
          <p:nvPr/>
        </p:nvGrpSpPr>
        <p:grpSpPr>
          <a:xfrm>
            <a:off x="1962838" y="192913"/>
            <a:ext cx="700450" cy="636075"/>
            <a:chOff x="3652400" y="3788700"/>
            <a:chExt cx="700450" cy="636075"/>
          </a:xfrm>
        </p:grpSpPr>
        <p:sp>
          <p:nvSpPr>
            <p:cNvPr id="2770" name="Google Shape;2770;p2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24"/>
          <p:cNvSpPr/>
          <p:nvPr/>
        </p:nvSpPr>
        <p:spPr>
          <a:xfrm>
            <a:off x="7767625" y="788038"/>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4"/>
          <p:cNvSpPr/>
          <p:nvPr/>
        </p:nvSpPr>
        <p:spPr>
          <a:xfrm>
            <a:off x="4325125" y="5116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7" name="Google Shape;2787;p24"/>
          <p:cNvGrpSpPr/>
          <p:nvPr/>
        </p:nvGrpSpPr>
        <p:grpSpPr>
          <a:xfrm rot="-10423553">
            <a:off x="5602182" y="-660273"/>
            <a:ext cx="830251" cy="1464439"/>
            <a:chOff x="2797700" y="3217325"/>
            <a:chExt cx="682725" cy="1204225"/>
          </a:xfrm>
        </p:grpSpPr>
        <p:sp>
          <p:nvSpPr>
            <p:cNvPr id="2788" name="Google Shape;2788;p2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13">
    <p:spTree>
      <p:nvGrpSpPr>
        <p:cNvPr id="1" name="Shape 2795"/>
        <p:cNvGrpSpPr/>
        <p:nvPr/>
      </p:nvGrpSpPr>
      <p:grpSpPr>
        <a:xfrm>
          <a:off x="0" y="0"/>
          <a:ext cx="0" cy="0"/>
          <a:chOff x="0" y="0"/>
          <a:chExt cx="0" cy="0"/>
        </a:xfrm>
      </p:grpSpPr>
      <p:sp>
        <p:nvSpPr>
          <p:cNvPr id="2796" name="Google Shape;2796;p25"/>
          <p:cNvSpPr txBox="1">
            <a:spLocks noGrp="1"/>
          </p:cNvSpPr>
          <p:nvPr>
            <p:ph type="title" hasCustomPrompt="1"/>
          </p:nvPr>
        </p:nvSpPr>
        <p:spPr>
          <a:xfrm>
            <a:off x="714300"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7" name="Google Shape;2797;p25"/>
          <p:cNvSpPr txBox="1">
            <a:spLocks noGrp="1"/>
          </p:cNvSpPr>
          <p:nvPr>
            <p:ph type="subTitle" idx="1"/>
          </p:nvPr>
        </p:nvSpPr>
        <p:spPr>
          <a:xfrm>
            <a:off x="762603"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98" name="Google Shape;2798;p25"/>
          <p:cNvSpPr txBox="1">
            <a:spLocks noGrp="1"/>
          </p:cNvSpPr>
          <p:nvPr>
            <p:ph type="title" idx="2" hasCustomPrompt="1"/>
          </p:nvPr>
        </p:nvSpPr>
        <p:spPr>
          <a:xfrm>
            <a:off x="3481506"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9" name="Google Shape;2799;p25"/>
          <p:cNvSpPr txBox="1">
            <a:spLocks noGrp="1"/>
          </p:cNvSpPr>
          <p:nvPr>
            <p:ph type="subTitle" idx="3"/>
          </p:nvPr>
        </p:nvSpPr>
        <p:spPr>
          <a:xfrm>
            <a:off x="3529810" y="26500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00" name="Google Shape;2800;p25"/>
          <p:cNvSpPr txBox="1">
            <a:spLocks noGrp="1"/>
          </p:cNvSpPr>
          <p:nvPr>
            <p:ph type="title" idx="4" hasCustomPrompt="1"/>
          </p:nvPr>
        </p:nvSpPr>
        <p:spPr>
          <a:xfrm>
            <a:off x="6200412"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01" name="Google Shape;2801;p25"/>
          <p:cNvSpPr txBox="1">
            <a:spLocks noGrp="1"/>
          </p:cNvSpPr>
          <p:nvPr>
            <p:ph type="subTitle" idx="5"/>
          </p:nvPr>
        </p:nvSpPr>
        <p:spPr>
          <a:xfrm>
            <a:off x="6248716"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802" name="Google Shape;2802;p25"/>
          <p:cNvGrpSpPr/>
          <p:nvPr/>
        </p:nvGrpSpPr>
        <p:grpSpPr>
          <a:xfrm>
            <a:off x="-1771229" y="3446954"/>
            <a:ext cx="5590592" cy="2521477"/>
            <a:chOff x="5619200" y="4458200"/>
            <a:chExt cx="1647150" cy="742900"/>
          </a:xfrm>
        </p:grpSpPr>
        <p:sp>
          <p:nvSpPr>
            <p:cNvPr id="2803" name="Google Shape;2803;p2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25"/>
          <p:cNvGrpSpPr/>
          <p:nvPr/>
        </p:nvGrpSpPr>
        <p:grpSpPr>
          <a:xfrm rot="10800000" flipH="1">
            <a:off x="5819694" y="-600821"/>
            <a:ext cx="4132681" cy="1868601"/>
            <a:chOff x="4178350" y="2375050"/>
            <a:chExt cx="938350" cy="515775"/>
          </a:xfrm>
        </p:grpSpPr>
        <p:sp>
          <p:nvSpPr>
            <p:cNvPr id="2809" name="Google Shape;2809;p2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25"/>
          <p:cNvGrpSpPr/>
          <p:nvPr/>
        </p:nvGrpSpPr>
        <p:grpSpPr>
          <a:xfrm rot="-1136998">
            <a:off x="7304098" y="3705240"/>
            <a:ext cx="2662597" cy="2828694"/>
            <a:chOff x="4159600" y="887163"/>
            <a:chExt cx="1265600" cy="1344550"/>
          </a:xfrm>
        </p:grpSpPr>
        <p:sp>
          <p:nvSpPr>
            <p:cNvPr id="2817" name="Google Shape;2817;p2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25"/>
          <p:cNvSpPr/>
          <p:nvPr/>
        </p:nvSpPr>
        <p:spPr>
          <a:xfrm rot="8934532" flipH="1">
            <a:off x="-305767" y="-517138"/>
            <a:ext cx="1902830" cy="170120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5"/>
          <p:cNvGrpSpPr/>
          <p:nvPr/>
        </p:nvGrpSpPr>
        <p:grpSpPr>
          <a:xfrm rot="-10423553">
            <a:off x="5602182" y="-660273"/>
            <a:ext cx="830251" cy="1464439"/>
            <a:chOff x="2797700" y="3217325"/>
            <a:chExt cx="682725" cy="1204225"/>
          </a:xfrm>
        </p:grpSpPr>
        <p:sp>
          <p:nvSpPr>
            <p:cNvPr id="2924" name="Google Shape;2924;p2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25"/>
          <p:cNvGrpSpPr/>
          <p:nvPr/>
        </p:nvGrpSpPr>
        <p:grpSpPr>
          <a:xfrm rot="2700000">
            <a:off x="3236506" y="4367842"/>
            <a:ext cx="1617112" cy="1205372"/>
            <a:chOff x="4500175" y="3779525"/>
            <a:chExt cx="1136425" cy="847075"/>
          </a:xfrm>
        </p:grpSpPr>
        <p:sp>
          <p:nvSpPr>
            <p:cNvPr id="2932" name="Google Shape;2932;p2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3" name="Google Shape;2943;p25"/>
          <p:cNvSpPr txBox="1">
            <a:spLocks noGrp="1"/>
          </p:cNvSpPr>
          <p:nvPr>
            <p:ph type="title" idx="6"/>
          </p:nvPr>
        </p:nvSpPr>
        <p:spPr>
          <a:xfrm>
            <a:off x="723900" y="2152650"/>
            <a:ext cx="2228700" cy="381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944" name="Google Shape;2944;p25"/>
          <p:cNvSpPr txBox="1">
            <a:spLocks noGrp="1"/>
          </p:cNvSpPr>
          <p:nvPr>
            <p:ph type="title" idx="7"/>
          </p:nvPr>
        </p:nvSpPr>
        <p:spPr>
          <a:xfrm>
            <a:off x="3481800" y="22288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45" name="Google Shape;2945;p25"/>
          <p:cNvSpPr txBox="1">
            <a:spLocks noGrp="1"/>
          </p:cNvSpPr>
          <p:nvPr>
            <p:ph type="title" idx="8"/>
          </p:nvPr>
        </p:nvSpPr>
        <p:spPr>
          <a:xfrm>
            <a:off x="62007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2"/>
        <p:cNvGrpSpPr/>
        <p:nvPr/>
      </p:nvGrpSpPr>
      <p:grpSpPr>
        <a:xfrm>
          <a:off x="0" y="0"/>
          <a:ext cx="0" cy="0"/>
          <a:chOff x="0" y="0"/>
          <a:chExt cx="0" cy="0"/>
        </a:xfrm>
      </p:grpSpPr>
      <p:sp>
        <p:nvSpPr>
          <p:cNvPr id="453" name="Google Shape;453;p3"/>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b="1"/>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54" name="Google Shape;45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455" name="Google Shape;455;p3"/>
          <p:cNvGrpSpPr/>
          <p:nvPr/>
        </p:nvGrpSpPr>
        <p:grpSpPr>
          <a:xfrm>
            <a:off x="-782860" y="3775347"/>
            <a:ext cx="5152105" cy="2831811"/>
            <a:chOff x="4178350" y="2375050"/>
            <a:chExt cx="938350" cy="515775"/>
          </a:xfrm>
        </p:grpSpPr>
        <p:sp>
          <p:nvSpPr>
            <p:cNvPr id="456" name="Google Shape;456;p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
          <p:cNvGrpSpPr/>
          <p:nvPr/>
        </p:nvGrpSpPr>
        <p:grpSpPr>
          <a:xfrm>
            <a:off x="6372473" y="2804915"/>
            <a:ext cx="3602094" cy="3253055"/>
            <a:chOff x="1992250" y="544500"/>
            <a:chExt cx="1080250" cy="975575"/>
          </a:xfrm>
        </p:grpSpPr>
        <p:sp>
          <p:nvSpPr>
            <p:cNvPr id="464" name="Google Shape;464;p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
          <p:cNvGrpSpPr/>
          <p:nvPr/>
        </p:nvGrpSpPr>
        <p:grpSpPr>
          <a:xfrm rot="10799904">
            <a:off x="4302573" y="-835826"/>
            <a:ext cx="5915080" cy="2667902"/>
            <a:chOff x="5619200" y="4458200"/>
            <a:chExt cx="1647150" cy="742900"/>
          </a:xfrm>
        </p:grpSpPr>
        <p:sp>
          <p:nvSpPr>
            <p:cNvPr id="467" name="Google Shape;467;p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
          <p:cNvGrpSpPr/>
          <p:nvPr/>
        </p:nvGrpSpPr>
        <p:grpSpPr>
          <a:xfrm rot="-9231878">
            <a:off x="-141228" y="-529839"/>
            <a:ext cx="1480974" cy="2494776"/>
            <a:chOff x="3026750" y="1552825"/>
            <a:chExt cx="1108700" cy="1867600"/>
          </a:xfrm>
        </p:grpSpPr>
        <p:sp>
          <p:nvSpPr>
            <p:cNvPr id="473" name="Google Shape;473;p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
          <p:cNvGrpSpPr/>
          <p:nvPr/>
        </p:nvGrpSpPr>
        <p:grpSpPr>
          <a:xfrm>
            <a:off x="6567163" y="2686213"/>
            <a:ext cx="700450" cy="636075"/>
            <a:chOff x="3652400" y="3788700"/>
            <a:chExt cx="700450" cy="636075"/>
          </a:xfrm>
        </p:grpSpPr>
        <p:sp>
          <p:nvSpPr>
            <p:cNvPr id="493" name="Google Shape;493;p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
          <p:cNvSpPr/>
          <p:nvPr/>
        </p:nvSpPr>
        <p:spPr>
          <a:xfrm>
            <a:off x="4772025" y="40406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rot="-7924493">
            <a:off x="7750545" y="1004012"/>
            <a:ext cx="2380423" cy="212827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
          <p:cNvGrpSpPr/>
          <p:nvPr/>
        </p:nvGrpSpPr>
        <p:grpSpPr>
          <a:xfrm rot="-1410829">
            <a:off x="4783846" y="3456329"/>
            <a:ext cx="2824180" cy="3000479"/>
            <a:chOff x="4159600" y="887163"/>
            <a:chExt cx="1265600" cy="1344550"/>
          </a:xfrm>
        </p:grpSpPr>
        <p:sp>
          <p:nvSpPr>
            <p:cNvPr id="511" name="Google Shape;511;p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
          <p:cNvGrpSpPr/>
          <p:nvPr/>
        </p:nvGrpSpPr>
        <p:grpSpPr>
          <a:xfrm rot="10800000">
            <a:off x="3717701" y="-576763"/>
            <a:ext cx="854294" cy="1506847"/>
            <a:chOff x="2797700" y="3217325"/>
            <a:chExt cx="682725" cy="1204225"/>
          </a:xfrm>
        </p:grpSpPr>
        <p:sp>
          <p:nvSpPr>
            <p:cNvPr id="617" name="Google Shape;617;p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
          <p:cNvGrpSpPr/>
          <p:nvPr/>
        </p:nvGrpSpPr>
        <p:grpSpPr>
          <a:xfrm>
            <a:off x="3643124" y="4164755"/>
            <a:ext cx="1003441" cy="1583602"/>
            <a:chOff x="322650" y="2571325"/>
            <a:chExt cx="573100" cy="904450"/>
          </a:xfrm>
        </p:grpSpPr>
        <p:sp>
          <p:nvSpPr>
            <p:cNvPr id="625" name="Google Shape;625;p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
          <p:cNvGrpSpPr/>
          <p:nvPr/>
        </p:nvGrpSpPr>
        <p:grpSpPr>
          <a:xfrm rot="-7425790">
            <a:off x="7734429" y="-849317"/>
            <a:ext cx="1126854" cy="1807792"/>
            <a:chOff x="2402100" y="3854125"/>
            <a:chExt cx="435600" cy="698825"/>
          </a:xfrm>
        </p:grpSpPr>
        <p:sp>
          <p:nvSpPr>
            <p:cNvPr id="633" name="Google Shape;633;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
          <p:cNvSpPr/>
          <p:nvPr/>
        </p:nvSpPr>
        <p:spPr>
          <a:xfrm>
            <a:off x="5573363" y="11068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
          <p:cNvGrpSpPr/>
          <p:nvPr/>
        </p:nvGrpSpPr>
        <p:grpSpPr>
          <a:xfrm rot="1299035" flipH="1">
            <a:off x="8043736" y="3636036"/>
            <a:ext cx="771943" cy="2103937"/>
            <a:chOff x="10084800" y="4174013"/>
            <a:chExt cx="585175" cy="1594900"/>
          </a:xfrm>
        </p:grpSpPr>
        <p:sp>
          <p:nvSpPr>
            <p:cNvPr id="648" name="Google Shape;648;p3"/>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 name="Google Shape;663;p3"/>
          <p:cNvGrpSpPr/>
          <p:nvPr/>
        </p:nvGrpSpPr>
        <p:grpSpPr>
          <a:xfrm rot="3811239">
            <a:off x="842998" y="4293442"/>
            <a:ext cx="885610" cy="1420767"/>
            <a:chOff x="2402100" y="3854125"/>
            <a:chExt cx="435600" cy="698825"/>
          </a:xfrm>
        </p:grpSpPr>
        <p:sp>
          <p:nvSpPr>
            <p:cNvPr id="664" name="Google Shape;664;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
          <p:cNvGrpSpPr/>
          <p:nvPr/>
        </p:nvGrpSpPr>
        <p:grpSpPr>
          <a:xfrm>
            <a:off x="1813575" y="54213"/>
            <a:ext cx="610325" cy="417350"/>
            <a:chOff x="364525" y="2023775"/>
            <a:chExt cx="610325" cy="417350"/>
          </a:xfrm>
        </p:grpSpPr>
        <p:sp>
          <p:nvSpPr>
            <p:cNvPr id="678" name="Google Shape;678;p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87" name="Google Shape;687;p3"/>
          <p:cNvSpPr/>
          <p:nvPr/>
        </p:nvSpPr>
        <p:spPr>
          <a:xfrm rot="2123667">
            <a:off x="-854597" y="2677036"/>
            <a:ext cx="2002427" cy="179042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CAPTION_ONLY_1">
    <p:spTree>
      <p:nvGrpSpPr>
        <p:cNvPr id="1" name="Shape 3220"/>
        <p:cNvGrpSpPr/>
        <p:nvPr/>
      </p:nvGrpSpPr>
      <p:grpSpPr>
        <a:xfrm>
          <a:off x="0" y="0"/>
          <a:ext cx="0" cy="0"/>
          <a:chOff x="0" y="0"/>
          <a:chExt cx="0" cy="0"/>
        </a:xfrm>
      </p:grpSpPr>
      <p:sp>
        <p:nvSpPr>
          <p:cNvPr id="3221" name="Google Shape;322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3222" name="Google Shape;3222;p28"/>
          <p:cNvGrpSpPr/>
          <p:nvPr/>
        </p:nvGrpSpPr>
        <p:grpSpPr>
          <a:xfrm>
            <a:off x="-1140980" y="4469553"/>
            <a:ext cx="3100966" cy="2800388"/>
            <a:chOff x="1992250" y="544500"/>
            <a:chExt cx="1080250" cy="975575"/>
          </a:xfrm>
        </p:grpSpPr>
        <p:sp>
          <p:nvSpPr>
            <p:cNvPr id="3223" name="Google Shape;3223;p2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5" name="Google Shape;3225;p28"/>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26" name="Google Shape;3226;p28"/>
          <p:cNvGrpSpPr/>
          <p:nvPr/>
        </p:nvGrpSpPr>
        <p:grpSpPr>
          <a:xfrm rot="10800000">
            <a:off x="6801363" y="-652105"/>
            <a:ext cx="4321702" cy="1566386"/>
            <a:chOff x="-1068128" y="3996204"/>
            <a:chExt cx="3672418" cy="1331055"/>
          </a:xfrm>
        </p:grpSpPr>
        <p:sp>
          <p:nvSpPr>
            <p:cNvPr id="3227" name="Google Shape;3227;p28"/>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8" name="Google Shape;3228;p28"/>
            <p:cNvGrpSpPr/>
            <p:nvPr/>
          </p:nvGrpSpPr>
          <p:grpSpPr>
            <a:xfrm>
              <a:off x="-800178" y="4304942"/>
              <a:ext cx="2873315" cy="818933"/>
              <a:chOff x="-800178" y="4304942"/>
              <a:chExt cx="2873315" cy="818933"/>
            </a:xfrm>
          </p:grpSpPr>
          <p:sp>
            <p:nvSpPr>
              <p:cNvPr id="3229" name="Google Shape;3229;p28"/>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8"/>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8"/>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8"/>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8"/>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8"/>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8"/>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8"/>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8"/>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8"/>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8"/>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8"/>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8"/>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8"/>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8"/>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8"/>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8"/>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8"/>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8"/>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8"/>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8"/>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8"/>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8"/>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8"/>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8"/>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8"/>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8"/>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8"/>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8"/>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8"/>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8"/>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8"/>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8"/>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8"/>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8"/>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8"/>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8"/>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8"/>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8"/>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8"/>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8"/>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8"/>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8"/>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8"/>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8"/>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8"/>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8"/>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8"/>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8"/>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8"/>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8"/>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8"/>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28"/>
          <p:cNvGrpSpPr/>
          <p:nvPr/>
        </p:nvGrpSpPr>
        <p:grpSpPr>
          <a:xfrm rot="2036280">
            <a:off x="6998166" y="4429926"/>
            <a:ext cx="1267565" cy="2033647"/>
            <a:chOff x="2402100" y="3854125"/>
            <a:chExt cx="435600" cy="698825"/>
          </a:xfrm>
        </p:grpSpPr>
        <p:sp>
          <p:nvSpPr>
            <p:cNvPr id="3282" name="Google Shape;3282;p2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5" name="Google Shape;3295;p28"/>
          <p:cNvGrpSpPr/>
          <p:nvPr/>
        </p:nvGrpSpPr>
        <p:grpSpPr>
          <a:xfrm rot="-7824626">
            <a:off x="7654395" y="-145169"/>
            <a:ext cx="1853843" cy="1381828"/>
            <a:chOff x="4500175" y="3779525"/>
            <a:chExt cx="1136425" cy="847075"/>
          </a:xfrm>
        </p:grpSpPr>
        <p:sp>
          <p:nvSpPr>
            <p:cNvPr id="3296" name="Google Shape;3296;p2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28"/>
          <p:cNvGrpSpPr/>
          <p:nvPr/>
        </p:nvGrpSpPr>
        <p:grpSpPr>
          <a:xfrm rot="-437880">
            <a:off x="8297425" y="3922467"/>
            <a:ext cx="1063081" cy="1875116"/>
            <a:chOff x="2797700" y="3217325"/>
            <a:chExt cx="682725" cy="1204225"/>
          </a:xfrm>
        </p:grpSpPr>
        <p:sp>
          <p:nvSpPr>
            <p:cNvPr id="3308" name="Google Shape;3308;p2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28"/>
          <p:cNvGrpSpPr/>
          <p:nvPr/>
        </p:nvGrpSpPr>
        <p:grpSpPr>
          <a:xfrm>
            <a:off x="1193663" y="4651350"/>
            <a:ext cx="610325" cy="417350"/>
            <a:chOff x="364525" y="2023775"/>
            <a:chExt cx="610325" cy="417350"/>
          </a:xfrm>
        </p:grpSpPr>
        <p:sp>
          <p:nvSpPr>
            <p:cNvPr id="3316" name="Google Shape;3316;p28"/>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8"/>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8"/>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8"/>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8"/>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8"/>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8"/>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8"/>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28"/>
          <p:cNvSpPr/>
          <p:nvPr/>
        </p:nvSpPr>
        <p:spPr>
          <a:xfrm rot="2275429">
            <a:off x="-487812" y="3667624"/>
            <a:ext cx="1269266" cy="113490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3325"/>
        <p:cNvGrpSpPr/>
        <p:nvPr/>
      </p:nvGrpSpPr>
      <p:grpSpPr>
        <a:xfrm>
          <a:off x="0" y="0"/>
          <a:ext cx="0" cy="0"/>
          <a:chOff x="0" y="0"/>
          <a:chExt cx="0" cy="0"/>
        </a:xfrm>
      </p:grpSpPr>
      <p:sp>
        <p:nvSpPr>
          <p:cNvPr id="3326" name="Google Shape;3326;p29"/>
          <p:cNvSpPr txBox="1">
            <a:spLocks noGrp="1"/>
          </p:cNvSpPr>
          <p:nvPr>
            <p:ph type="title"/>
          </p:nvPr>
        </p:nvSpPr>
        <p:spPr>
          <a:xfrm>
            <a:off x="1504950" y="1714500"/>
            <a:ext cx="6134100" cy="10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29"/>
          <p:cNvSpPr/>
          <p:nvPr/>
        </p:nvSpPr>
        <p:spPr>
          <a:xfrm rot="9409066" flipH="1">
            <a:off x="3269655" y="-317017"/>
            <a:ext cx="1823640" cy="163026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29"/>
          <p:cNvGrpSpPr/>
          <p:nvPr/>
        </p:nvGrpSpPr>
        <p:grpSpPr>
          <a:xfrm rot="697309" flipH="1">
            <a:off x="-375863" y="3061657"/>
            <a:ext cx="1137809" cy="1827148"/>
            <a:chOff x="2402100" y="3854125"/>
            <a:chExt cx="435600" cy="698825"/>
          </a:xfrm>
        </p:grpSpPr>
        <p:sp>
          <p:nvSpPr>
            <p:cNvPr id="3343" name="Google Shape;3343;p2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29"/>
          <p:cNvGrpSpPr/>
          <p:nvPr/>
        </p:nvGrpSpPr>
        <p:grpSpPr>
          <a:xfrm rot="-2991672" flipH="1">
            <a:off x="7635146" y="3864859"/>
            <a:ext cx="1853844" cy="1381829"/>
            <a:chOff x="4500175" y="3779525"/>
            <a:chExt cx="1136425" cy="847075"/>
          </a:xfrm>
        </p:grpSpPr>
        <p:sp>
          <p:nvSpPr>
            <p:cNvPr id="3357" name="Google Shape;3357;p2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29"/>
          <p:cNvSpPr/>
          <p:nvPr/>
        </p:nvSpPr>
        <p:spPr>
          <a:xfrm>
            <a:off x="229375" y="9033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9"/>
          <p:cNvSpPr/>
          <p:nvPr/>
        </p:nvSpPr>
        <p:spPr>
          <a:xfrm>
            <a:off x="7687450" y="470462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29"/>
          <p:cNvGrpSpPr/>
          <p:nvPr/>
        </p:nvGrpSpPr>
        <p:grpSpPr>
          <a:xfrm rot="9809556" flipH="1">
            <a:off x="7943661" y="-185273"/>
            <a:ext cx="1481184" cy="2494530"/>
            <a:chOff x="3026750" y="1552825"/>
            <a:chExt cx="1108700" cy="1867600"/>
          </a:xfrm>
        </p:grpSpPr>
        <p:sp>
          <p:nvSpPr>
            <p:cNvPr id="3395" name="Google Shape;3395;p2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29"/>
          <p:cNvSpPr txBox="1">
            <a:spLocks noGrp="1"/>
          </p:cNvSpPr>
          <p:nvPr>
            <p:ph type="subTitle" idx="1"/>
          </p:nvPr>
        </p:nvSpPr>
        <p:spPr>
          <a:xfrm>
            <a:off x="2640575" y="2657950"/>
            <a:ext cx="3862800" cy="11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4"/>
        <p:cNvGrpSpPr/>
        <p:nvPr/>
      </p:nvGrpSpPr>
      <p:grpSpPr>
        <a:xfrm>
          <a:off x="0" y="0"/>
          <a:ext cx="0" cy="0"/>
          <a:chOff x="0" y="0"/>
          <a:chExt cx="0" cy="0"/>
        </a:xfrm>
      </p:grpSpPr>
      <p:sp>
        <p:nvSpPr>
          <p:cNvPr id="825" name="Google Shape;825;p6"/>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26" name="Google Shape;8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827" name="Google Shape;827;p6"/>
          <p:cNvGrpSpPr/>
          <p:nvPr/>
        </p:nvGrpSpPr>
        <p:grpSpPr>
          <a:xfrm rot="10799839">
            <a:off x="6825010" y="-467128"/>
            <a:ext cx="3514195" cy="1585497"/>
            <a:chOff x="5619200" y="4458200"/>
            <a:chExt cx="1647150" cy="742900"/>
          </a:xfrm>
        </p:grpSpPr>
        <p:sp>
          <p:nvSpPr>
            <p:cNvPr id="828" name="Google Shape;828;p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
          <p:cNvGrpSpPr/>
          <p:nvPr/>
        </p:nvGrpSpPr>
        <p:grpSpPr>
          <a:xfrm>
            <a:off x="-618805" y="3905228"/>
            <a:ext cx="3100966" cy="2800388"/>
            <a:chOff x="1992250" y="544500"/>
            <a:chExt cx="1080250" cy="975575"/>
          </a:xfrm>
        </p:grpSpPr>
        <p:sp>
          <p:nvSpPr>
            <p:cNvPr id="834" name="Google Shape;834;p6"/>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
          <p:cNvGrpSpPr/>
          <p:nvPr/>
        </p:nvGrpSpPr>
        <p:grpSpPr>
          <a:xfrm>
            <a:off x="8472432" y="3735698"/>
            <a:ext cx="548733" cy="498301"/>
            <a:chOff x="3652400" y="3788700"/>
            <a:chExt cx="700450" cy="636075"/>
          </a:xfrm>
        </p:grpSpPr>
        <p:sp>
          <p:nvSpPr>
            <p:cNvPr id="837" name="Google Shape;837;p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6"/>
          <p:cNvGrpSpPr/>
          <p:nvPr/>
        </p:nvGrpSpPr>
        <p:grpSpPr>
          <a:xfrm rot="-2292214">
            <a:off x="7637953" y="3916526"/>
            <a:ext cx="1315694" cy="2110646"/>
            <a:chOff x="2402100" y="3854125"/>
            <a:chExt cx="435600" cy="698825"/>
          </a:xfrm>
        </p:grpSpPr>
        <p:sp>
          <p:nvSpPr>
            <p:cNvPr id="853" name="Google Shape;853;p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6"/>
          <p:cNvSpPr/>
          <p:nvPr/>
        </p:nvSpPr>
        <p:spPr>
          <a:xfrm rot="449">
            <a:off x="1478275" y="3905336"/>
            <a:ext cx="1686746" cy="150798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6"/>
          <p:cNvGrpSpPr/>
          <p:nvPr/>
        </p:nvGrpSpPr>
        <p:grpSpPr>
          <a:xfrm rot="-974686">
            <a:off x="-28425" y="3500850"/>
            <a:ext cx="807661" cy="2204114"/>
            <a:chOff x="10084800" y="4174013"/>
            <a:chExt cx="585175" cy="1594900"/>
          </a:xfrm>
        </p:grpSpPr>
        <p:sp>
          <p:nvSpPr>
            <p:cNvPr id="868" name="Google Shape;868;p6"/>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6"/>
            <p:cNvGrpSpPr/>
            <p:nvPr/>
          </p:nvGrpSpPr>
          <p:grpSpPr>
            <a:xfrm>
              <a:off x="10084800" y="4174013"/>
              <a:ext cx="585175" cy="1594900"/>
              <a:chOff x="1833925" y="1604075"/>
              <a:chExt cx="585175" cy="1594900"/>
            </a:xfrm>
          </p:grpSpPr>
          <p:sp>
            <p:nvSpPr>
              <p:cNvPr id="870" name="Google Shape;870;p6"/>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3"/>
        <p:cNvGrpSpPr/>
        <p:nvPr/>
      </p:nvGrpSpPr>
      <p:grpSpPr>
        <a:xfrm>
          <a:off x="0" y="0"/>
          <a:ext cx="0" cy="0"/>
          <a:chOff x="0" y="0"/>
          <a:chExt cx="0" cy="0"/>
        </a:xfrm>
      </p:grpSpPr>
      <p:sp>
        <p:nvSpPr>
          <p:cNvPr id="884" name="Google Shape;884;p7"/>
          <p:cNvSpPr txBox="1">
            <a:spLocks noGrp="1"/>
          </p:cNvSpPr>
          <p:nvPr>
            <p:ph type="title"/>
          </p:nvPr>
        </p:nvSpPr>
        <p:spPr>
          <a:xfrm>
            <a:off x="5240700" y="126045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85" name="Google Shape;885;p7"/>
          <p:cNvSpPr txBox="1">
            <a:spLocks noGrp="1"/>
          </p:cNvSpPr>
          <p:nvPr>
            <p:ph type="body" idx="1"/>
          </p:nvPr>
        </p:nvSpPr>
        <p:spPr>
          <a:xfrm>
            <a:off x="5133275" y="2094450"/>
            <a:ext cx="2915400" cy="2508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3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86" name="Google Shape;88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887" name="Google Shape;887;p7"/>
          <p:cNvGrpSpPr/>
          <p:nvPr/>
        </p:nvGrpSpPr>
        <p:grpSpPr>
          <a:xfrm>
            <a:off x="6364735" y="4433704"/>
            <a:ext cx="3672418" cy="1331055"/>
            <a:chOff x="-1068128" y="3996204"/>
            <a:chExt cx="3672418" cy="1331055"/>
          </a:xfrm>
        </p:grpSpPr>
        <p:sp>
          <p:nvSpPr>
            <p:cNvPr id="888" name="Google Shape;888;p7"/>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7"/>
            <p:cNvGrpSpPr/>
            <p:nvPr/>
          </p:nvGrpSpPr>
          <p:grpSpPr>
            <a:xfrm>
              <a:off x="-800178" y="4304942"/>
              <a:ext cx="2873315" cy="818933"/>
              <a:chOff x="-800178" y="4304942"/>
              <a:chExt cx="2873315" cy="818933"/>
            </a:xfrm>
          </p:grpSpPr>
          <p:sp>
            <p:nvSpPr>
              <p:cNvPr id="890" name="Google Shape;890;p7"/>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2" name="Google Shape;942;p7"/>
          <p:cNvGrpSpPr/>
          <p:nvPr/>
        </p:nvGrpSpPr>
        <p:grpSpPr>
          <a:xfrm rot="-10799883" flipH="1">
            <a:off x="-1195356" y="-924940"/>
            <a:ext cx="4843774" cy="2185315"/>
            <a:chOff x="5619200" y="4458200"/>
            <a:chExt cx="1647150" cy="742900"/>
          </a:xfrm>
        </p:grpSpPr>
        <p:sp>
          <p:nvSpPr>
            <p:cNvPr id="943" name="Google Shape;943;p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7"/>
          <p:cNvGrpSpPr/>
          <p:nvPr/>
        </p:nvGrpSpPr>
        <p:grpSpPr>
          <a:xfrm rot="-2452161">
            <a:off x="5263268" y="4452240"/>
            <a:ext cx="1019006" cy="1634773"/>
            <a:chOff x="2402100" y="3854125"/>
            <a:chExt cx="435600" cy="698825"/>
          </a:xfrm>
        </p:grpSpPr>
        <p:sp>
          <p:nvSpPr>
            <p:cNvPr id="949" name="Google Shape;949;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
          <p:cNvGrpSpPr/>
          <p:nvPr/>
        </p:nvGrpSpPr>
        <p:grpSpPr>
          <a:xfrm rot="8607250">
            <a:off x="-672758" y="173948"/>
            <a:ext cx="1219989" cy="1925352"/>
            <a:chOff x="322650" y="2571325"/>
            <a:chExt cx="573100" cy="904450"/>
          </a:xfrm>
        </p:grpSpPr>
        <p:sp>
          <p:nvSpPr>
            <p:cNvPr id="963" name="Google Shape;963;p7"/>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7"/>
          <p:cNvGrpSpPr/>
          <p:nvPr/>
        </p:nvGrpSpPr>
        <p:grpSpPr>
          <a:xfrm rot="9764690">
            <a:off x="2589182" y="-1536019"/>
            <a:ext cx="1546779" cy="2481535"/>
            <a:chOff x="2402100" y="3854125"/>
            <a:chExt cx="435600" cy="698825"/>
          </a:xfrm>
        </p:grpSpPr>
        <p:sp>
          <p:nvSpPr>
            <p:cNvPr id="971" name="Google Shape;971;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7"/>
          <p:cNvGrpSpPr/>
          <p:nvPr/>
        </p:nvGrpSpPr>
        <p:grpSpPr>
          <a:xfrm>
            <a:off x="952179" y="620766"/>
            <a:ext cx="548733" cy="498301"/>
            <a:chOff x="3652400" y="3788700"/>
            <a:chExt cx="700450" cy="636075"/>
          </a:xfrm>
        </p:grpSpPr>
        <p:sp>
          <p:nvSpPr>
            <p:cNvPr id="985" name="Google Shape;985;p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0"/>
        <p:cNvGrpSpPr/>
        <p:nvPr/>
      </p:nvGrpSpPr>
      <p:grpSpPr>
        <a:xfrm>
          <a:off x="0" y="0"/>
          <a:ext cx="0" cy="0"/>
          <a:chOff x="0" y="0"/>
          <a:chExt cx="0" cy="0"/>
        </a:xfrm>
      </p:grpSpPr>
      <p:sp>
        <p:nvSpPr>
          <p:cNvPr id="1001" name="Google Shape;100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1002" name="Google Shape;1002;p8"/>
          <p:cNvGrpSpPr/>
          <p:nvPr/>
        </p:nvGrpSpPr>
        <p:grpSpPr>
          <a:xfrm rot="10800000" flipH="1">
            <a:off x="4571990" y="-432411"/>
            <a:ext cx="5995306" cy="3699551"/>
            <a:chOff x="4178350" y="2375050"/>
            <a:chExt cx="938350" cy="515775"/>
          </a:xfrm>
        </p:grpSpPr>
        <p:sp>
          <p:nvSpPr>
            <p:cNvPr id="1003" name="Google Shape;1003;p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8"/>
          <p:cNvSpPr txBox="1">
            <a:spLocks noGrp="1"/>
          </p:cNvSpPr>
          <p:nvPr>
            <p:ph type="title"/>
          </p:nvPr>
        </p:nvSpPr>
        <p:spPr>
          <a:xfrm>
            <a:off x="5953125" y="526350"/>
            <a:ext cx="2476800" cy="4090800"/>
          </a:xfrm>
          <a:prstGeom prst="rect">
            <a:avLst/>
          </a:prstGeom>
        </p:spPr>
        <p:txBody>
          <a:bodyPr spcFirstLastPara="1" wrap="square" lIns="91425" tIns="91425" rIns="91425" bIns="91425" anchor="t" anchorCtr="0">
            <a:noAutofit/>
          </a:bodyPr>
          <a:lstStyle>
            <a:lvl1pPr lvl="0" algn="r">
              <a:spcBef>
                <a:spcPts val="0"/>
              </a:spcBef>
              <a:spcAft>
                <a:spcPts val="0"/>
              </a:spcAft>
              <a:buSzPts val="3200"/>
              <a:buNone/>
              <a:defRPr sz="3200" b="1"/>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grpSp>
        <p:nvGrpSpPr>
          <p:cNvPr id="1011" name="Google Shape;1011;p8"/>
          <p:cNvGrpSpPr/>
          <p:nvPr/>
        </p:nvGrpSpPr>
        <p:grpSpPr>
          <a:xfrm>
            <a:off x="-1130481" y="4057287"/>
            <a:ext cx="4742310" cy="2138883"/>
            <a:chOff x="5619200" y="4458200"/>
            <a:chExt cx="1647150" cy="742900"/>
          </a:xfrm>
        </p:grpSpPr>
        <p:sp>
          <p:nvSpPr>
            <p:cNvPr id="1012" name="Google Shape;1012;p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8"/>
          <p:cNvGrpSpPr/>
          <p:nvPr/>
        </p:nvGrpSpPr>
        <p:grpSpPr>
          <a:xfrm rot="2025103">
            <a:off x="3868157" y="4340549"/>
            <a:ext cx="1166943" cy="1841636"/>
            <a:chOff x="322650" y="2571325"/>
            <a:chExt cx="573100" cy="904450"/>
          </a:xfrm>
        </p:grpSpPr>
        <p:sp>
          <p:nvSpPr>
            <p:cNvPr id="1018" name="Google Shape;1018;p8"/>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8"/>
          <p:cNvGrpSpPr/>
          <p:nvPr/>
        </p:nvGrpSpPr>
        <p:grpSpPr>
          <a:xfrm>
            <a:off x="4347838" y="95238"/>
            <a:ext cx="700450" cy="636075"/>
            <a:chOff x="3652400" y="3788700"/>
            <a:chExt cx="700450" cy="636075"/>
          </a:xfrm>
        </p:grpSpPr>
        <p:sp>
          <p:nvSpPr>
            <p:cNvPr id="1026" name="Google Shape;1026;p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8"/>
          <p:cNvGrpSpPr/>
          <p:nvPr/>
        </p:nvGrpSpPr>
        <p:grpSpPr>
          <a:xfrm>
            <a:off x="-210841" y="2666472"/>
            <a:ext cx="1039446" cy="2836051"/>
            <a:chOff x="10084800" y="4174013"/>
            <a:chExt cx="585175" cy="1594900"/>
          </a:xfrm>
        </p:grpSpPr>
        <p:sp>
          <p:nvSpPr>
            <p:cNvPr id="1042" name="Google Shape;1042;p8"/>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8"/>
            <p:cNvGrpSpPr/>
            <p:nvPr/>
          </p:nvGrpSpPr>
          <p:grpSpPr>
            <a:xfrm>
              <a:off x="10084800" y="4174013"/>
              <a:ext cx="585175" cy="1594900"/>
              <a:chOff x="1833925" y="1604075"/>
              <a:chExt cx="585175" cy="1594900"/>
            </a:xfrm>
          </p:grpSpPr>
          <p:sp>
            <p:nvSpPr>
              <p:cNvPr id="1044" name="Google Shape;1044;p8"/>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7"/>
        <p:cNvGrpSpPr/>
        <p:nvPr/>
      </p:nvGrpSpPr>
      <p:grpSpPr>
        <a:xfrm>
          <a:off x="0" y="0"/>
          <a:ext cx="0" cy="0"/>
          <a:chOff x="0" y="0"/>
          <a:chExt cx="0" cy="0"/>
        </a:xfrm>
      </p:grpSpPr>
      <p:sp>
        <p:nvSpPr>
          <p:cNvPr id="1058" name="Google Shape;1058;p9"/>
          <p:cNvSpPr txBox="1">
            <a:spLocks noGrp="1"/>
          </p:cNvSpPr>
          <p:nvPr>
            <p:ph type="title"/>
          </p:nvPr>
        </p:nvSpPr>
        <p:spPr>
          <a:xfrm>
            <a:off x="714300" y="1757163"/>
            <a:ext cx="3109800" cy="1482300"/>
          </a:xfrm>
          <a:prstGeom prst="rect">
            <a:avLst/>
          </a:prstGeom>
        </p:spPr>
        <p:txBody>
          <a:bodyPr spcFirstLastPara="1" wrap="square" lIns="91425" tIns="91425" rIns="91425" bIns="91425" anchor="b" anchorCtr="0">
            <a:noAutofit/>
          </a:bodyPr>
          <a:lstStyle>
            <a:lvl1pPr lvl="0">
              <a:spcBef>
                <a:spcPts val="0"/>
              </a:spcBef>
              <a:spcAft>
                <a:spcPts val="0"/>
              </a:spcAft>
              <a:buSzPts val="3700"/>
              <a:buNone/>
              <a:defRPr sz="3700" b="1"/>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1059" name="Google Shape;105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grpSp>
        <p:nvGrpSpPr>
          <p:cNvPr id="1060" name="Google Shape;1060;p9"/>
          <p:cNvGrpSpPr/>
          <p:nvPr/>
        </p:nvGrpSpPr>
        <p:grpSpPr>
          <a:xfrm rot="10800000" flipH="1">
            <a:off x="1513733" y="-704506"/>
            <a:ext cx="6608366" cy="2210425"/>
            <a:chOff x="5619200" y="4458200"/>
            <a:chExt cx="1647150" cy="742900"/>
          </a:xfrm>
        </p:grpSpPr>
        <p:sp>
          <p:nvSpPr>
            <p:cNvPr id="1061" name="Google Shape;1061;p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9"/>
          <p:cNvSpPr/>
          <p:nvPr/>
        </p:nvSpPr>
        <p:spPr>
          <a:xfrm rot="-10000102">
            <a:off x="7637339" y="-195273"/>
            <a:ext cx="2002471" cy="179038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9"/>
          <p:cNvGrpSpPr/>
          <p:nvPr/>
        </p:nvGrpSpPr>
        <p:grpSpPr>
          <a:xfrm>
            <a:off x="-738087" y="3748295"/>
            <a:ext cx="6319506" cy="2428630"/>
            <a:chOff x="4178350" y="2375050"/>
            <a:chExt cx="938350" cy="515775"/>
          </a:xfrm>
        </p:grpSpPr>
        <p:sp>
          <p:nvSpPr>
            <p:cNvPr id="1068" name="Google Shape;1068;p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9"/>
          <p:cNvGrpSpPr/>
          <p:nvPr/>
        </p:nvGrpSpPr>
        <p:grpSpPr>
          <a:xfrm rot="-1665452" flipH="1">
            <a:off x="4128258" y="3652658"/>
            <a:ext cx="2662557" cy="2828652"/>
            <a:chOff x="4159600" y="887163"/>
            <a:chExt cx="1265600" cy="1344550"/>
          </a:xfrm>
        </p:grpSpPr>
        <p:sp>
          <p:nvSpPr>
            <p:cNvPr id="1076" name="Google Shape;1076;p9"/>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9"/>
          <p:cNvGrpSpPr/>
          <p:nvPr/>
        </p:nvGrpSpPr>
        <p:grpSpPr>
          <a:xfrm rot="7513056">
            <a:off x="-362163" y="-767833"/>
            <a:ext cx="1219972" cy="1925325"/>
            <a:chOff x="322650" y="2571325"/>
            <a:chExt cx="573100" cy="904450"/>
          </a:xfrm>
        </p:grpSpPr>
        <p:sp>
          <p:nvSpPr>
            <p:cNvPr id="1182" name="Google Shape;1182;p9"/>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9"/>
          <p:cNvGrpSpPr/>
          <p:nvPr/>
        </p:nvGrpSpPr>
        <p:grpSpPr>
          <a:xfrm rot="-9626360">
            <a:off x="1195526" y="-962928"/>
            <a:ext cx="1102906" cy="1769527"/>
            <a:chOff x="2402100" y="3854125"/>
            <a:chExt cx="435600" cy="698825"/>
          </a:xfrm>
        </p:grpSpPr>
        <p:sp>
          <p:nvSpPr>
            <p:cNvPr id="1190" name="Google Shape;1190;p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9"/>
          <p:cNvGrpSpPr/>
          <p:nvPr/>
        </p:nvGrpSpPr>
        <p:grpSpPr>
          <a:xfrm>
            <a:off x="7064729" y="4104591"/>
            <a:ext cx="548733" cy="498301"/>
            <a:chOff x="3652400" y="3788700"/>
            <a:chExt cx="700450" cy="636075"/>
          </a:xfrm>
        </p:grpSpPr>
        <p:sp>
          <p:nvSpPr>
            <p:cNvPr id="1204" name="Google Shape;1204;p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9"/>
          <p:cNvGrpSpPr/>
          <p:nvPr/>
        </p:nvGrpSpPr>
        <p:grpSpPr>
          <a:xfrm rot="-1969473">
            <a:off x="8258770" y="3864658"/>
            <a:ext cx="1102925" cy="1769499"/>
            <a:chOff x="2402100" y="3854125"/>
            <a:chExt cx="435600" cy="698825"/>
          </a:xfrm>
        </p:grpSpPr>
        <p:sp>
          <p:nvSpPr>
            <p:cNvPr id="1220" name="Google Shape;1220;p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9"/>
          <p:cNvGrpSpPr/>
          <p:nvPr/>
        </p:nvGrpSpPr>
        <p:grpSpPr>
          <a:xfrm rot="-1802793">
            <a:off x="-3074" y="3078487"/>
            <a:ext cx="1039447" cy="2836089"/>
            <a:chOff x="10084800" y="4174013"/>
            <a:chExt cx="585175" cy="1594900"/>
          </a:xfrm>
        </p:grpSpPr>
        <p:sp>
          <p:nvSpPr>
            <p:cNvPr id="1234" name="Google Shape;1234;p9"/>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9"/>
            <p:cNvGrpSpPr/>
            <p:nvPr/>
          </p:nvGrpSpPr>
          <p:grpSpPr>
            <a:xfrm>
              <a:off x="10084800" y="4174013"/>
              <a:ext cx="585175" cy="1594900"/>
              <a:chOff x="1833925" y="1604075"/>
              <a:chExt cx="585175" cy="1594900"/>
            </a:xfrm>
          </p:grpSpPr>
          <p:sp>
            <p:nvSpPr>
              <p:cNvPr id="1236" name="Google Shape;1236;p9"/>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9"/>
          <p:cNvGrpSpPr/>
          <p:nvPr/>
        </p:nvGrpSpPr>
        <p:grpSpPr>
          <a:xfrm>
            <a:off x="8498988" y="2757794"/>
            <a:ext cx="846716" cy="1493480"/>
            <a:chOff x="2797700" y="3217325"/>
            <a:chExt cx="682725" cy="1204225"/>
          </a:xfrm>
        </p:grpSpPr>
        <p:sp>
          <p:nvSpPr>
            <p:cNvPr id="1250" name="Google Shape;1250;p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9"/>
          <p:cNvSpPr/>
          <p:nvPr/>
        </p:nvSpPr>
        <p:spPr>
          <a:xfrm>
            <a:off x="4934550" y="7352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7695088" y="48042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0"/>
        <p:cNvGrpSpPr/>
        <p:nvPr/>
      </p:nvGrpSpPr>
      <p:grpSpPr>
        <a:xfrm>
          <a:off x="0" y="0"/>
          <a:ext cx="0" cy="0"/>
          <a:chOff x="0" y="0"/>
          <a:chExt cx="0" cy="0"/>
        </a:xfrm>
      </p:grpSpPr>
      <p:sp>
        <p:nvSpPr>
          <p:cNvPr id="1261" name="Google Shape;126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sp>
        <p:nvSpPr>
          <p:cNvPr id="1262" name="Google Shape;1262;p10"/>
          <p:cNvSpPr/>
          <p:nvPr/>
        </p:nvSpPr>
        <p:spPr>
          <a:xfrm>
            <a:off x="-1084580" y="4602903"/>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 name="Google Shape;1264;p10"/>
          <p:cNvGrpSpPr/>
          <p:nvPr/>
        </p:nvGrpSpPr>
        <p:grpSpPr>
          <a:xfrm rot="10800000">
            <a:off x="6628389" y="-463013"/>
            <a:ext cx="4494673" cy="1629078"/>
            <a:chOff x="-1068128" y="3996204"/>
            <a:chExt cx="3672418" cy="1331055"/>
          </a:xfrm>
        </p:grpSpPr>
        <p:sp>
          <p:nvSpPr>
            <p:cNvPr id="1265" name="Google Shape;1265;p10"/>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10"/>
            <p:cNvGrpSpPr/>
            <p:nvPr/>
          </p:nvGrpSpPr>
          <p:grpSpPr>
            <a:xfrm>
              <a:off x="-800178" y="4304942"/>
              <a:ext cx="2873315" cy="818933"/>
              <a:chOff x="-800178" y="4304942"/>
              <a:chExt cx="2873315" cy="818933"/>
            </a:xfrm>
          </p:grpSpPr>
          <p:sp>
            <p:nvSpPr>
              <p:cNvPr id="1267" name="Google Shape;1267;p10"/>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10"/>
          <p:cNvGrpSpPr/>
          <p:nvPr/>
        </p:nvGrpSpPr>
        <p:grpSpPr>
          <a:xfrm rot="1156600">
            <a:off x="-466355" y="3496234"/>
            <a:ext cx="871121" cy="1397678"/>
            <a:chOff x="2402100" y="3854125"/>
            <a:chExt cx="435600" cy="698825"/>
          </a:xfrm>
        </p:grpSpPr>
        <p:sp>
          <p:nvSpPr>
            <p:cNvPr id="1320" name="Google Shape;1320;p1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10"/>
          <p:cNvGrpSpPr/>
          <p:nvPr/>
        </p:nvGrpSpPr>
        <p:grpSpPr>
          <a:xfrm rot="10091607" flipH="1">
            <a:off x="5890244" y="-600340"/>
            <a:ext cx="2103360" cy="1567814"/>
            <a:chOff x="4500175" y="3779525"/>
            <a:chExt cx="1136425" cy="847075"/>
          </a:xfrm>
        </p:grpSpPr>
        <p:sp>
          <p:nvSpPr>
            <p:cNvPr id="1334" name="Google Shape;1334;p1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10"/>
          <p:cNvGrpSpPr/>
          <p:nvPr/>
        </p:nvGrpSpPr>
        <p:grpSpPr>
          <a:xfrm rot="-1341702" flipH="1">
            <a:off x="8386280" y="4258898"/>
            <a:ext cx="854365" cy="1506973"/>
            <a:chOff x="2797700" y="3217325"/>
            <a:chExt cx="682725" cy="1204225"/>
          </a:xfrm>
        </p:grpSpPr>
        <p:sp>
          <p:nvSpPr>
            <p:cNvPr id="1346" name="Google Shape;1346;p1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10"/>
          <p:cNvGrpSpPr/>
          <p:nvPr/>
        </p:nvGrpSpPr>
        <p:grpSpPr>
          <a:xfrm>
            <a:off x="965063" y="4651350"/>
            <a:ext cx="610325" cy="417350"/>
            <a:chOff x="364525" y="2023775"/>
            <a:chExt cx="610325" cy="417350"/>
          </a:xfrm>
        </p:grpSpPr>
        <p:sp>
          <p:nvSpPr>
            <p:cNvPr id="1354" name="Google Shape;1354;p10"/>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0"/>
        <p:cNvGrpSpPr/>
        <p:nvPr/>
      </p:nvGrpSpPr>
      <p:grpSpPr>
        <a:xfrm>
          <a:off x="0" y="0"/>
          <a:ext cx="0" cy="0"/>
          <a:chOff x="0" y="0"/>
          <a:chExt cx="0" cy="0"/>
        </a:xfrm>
      </p:grpSpPr>
      <p:sp>
        <p:nvSpPr>
          <p:cNvPr id="1571" name="Google Shape;157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solidFill>
                <a:schemeClr val="dk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72"/>
        <p:cNvGrpSpPr/>
        <p:nvPr/>
      </p:nvGrpSpPr>
      <p:grpSpPr>
        <a:xfrm>
          <a:off x="0" y="0"/>
          <a:ext cx="0" cy="0"/>
          <a:chOff x="0" y="0"/>
          <a:chExt cx="0" cy="0"/>
        </a:xfrm>
      </p:grpSpPr>
      <p:sp>
        <p:nvSpPr>
          <p:cNvPr id="1573" name="Google Shape;1573;p13"/>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1574" name="Google Shape;1574;p13"/>
          <p:cNvSpPr txBox="1">
            <a:spLocks noGrp="1"/>
          </p:cNvSpPr>
          <p:nvPr>
            <p:ph type="title" idx="2" hasCustomPrompt="1"/>
          </p:nvPr>
        </p:nvSpPr>
        <p:spPr>
          <a:xfrm>
            <a:off x="13143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5" name="Google Shape;1575;p13"/>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76" name="Google Shape;1576;p13"/>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7" name="Google Shape;1577;p13"/>
          <p:cNvSpPr txBox="1">
            <a:spLocks noGrp="1"/>
          </p:cNvSpPr>
          <p:nvPr>
            <p:ph type="title" idx="4" hasCustomPrompt="1"/>
          </p:nvPr>
        </p:nvSpPr>
        <p:spPr>
          <a:xfrm>
            <a:off x="52005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8" name="Google Shape;1578;p13"/>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9" name="Google Shape;1579;p13"/>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0" name="Google Shape;1580;p13"/>
          <p:cNvSpPr txBox="1">
            <a:spLocks noGrp="1"/>
          </p:cNvSpPr>
          <p:nvPr>
            <p:ph type="title" idx="7" hasCustomPrompt="1"/>
          </p:nvPr>
        </p:nvSpPr>
        <p:spPr>
          <a:xfrm>
            <a:off x="13143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1" name="Google Shape;1581;p13"/>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82" name="Google Shape;1582;p13"/>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3" name="Google Shape;1583;p13"/>
          <p:cNvSpPr txBox="1">
            <a:spLocks noGrp="1"/>
          </p:cNvSpPr>
          <p:nvPr>
            <p:ph type="title" idx="13" hasCustomPrompt="1"/>
          </p:nvPr>
        </p:nvSpPr>
        <p:spPr>
          <a:xfrm>
            <a:off x="52005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4" name="Google Shape;1584;p13"/>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585" name="Google Shape;1585;p13"/>
          <p:cNvGrpSpPr/>
          <p:nvPr/>
        </p:nvGrpSpPr>
        <p:grpSpPr>
          <a:xfrm>
            <a:off x="-1289914" y="3847378"/>
            <a:ext cx="5081458" cy="2291921"/>
            <a:chOff x="5619200" y="4458200"/>
            <a:chExt cx="1647150" cy="742900"/>
          </a:xfrm>
        </p:grpSpPr>
        <p:sp>
          <p:nvSpPr>
            <p:cNvPr id="1586" name="Google Shape;1586;p1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13"/>
          <p:cNvGrpSpPr/>
          <p:nvPr/>
        </p:nvGrpSpPr>
        <p:grpSpPr>
          <a:xfrm rot="10800000" flipH="1">
            <a:off x="6148690" y="-1042184"/>
            <a:ext cx="4256731" cy="2205454"/>
            <a:chOff x="4178350" y="2375050"/>
            <a:chExt cx="938350" cy="515775"/>
          </a:xfrm>
        </p:grpSpPr>
        <p:sp>
          <p:nvSpPr>
            <p:cNvPr id="1592" name="Google Shape;1592;p1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3"/>
          <p:cNvGrpSpPr/>
          <p:nvPr/>
        </p:nvGrpSpPr>
        <p:grpSpPr>
          <a:xfrm>
            <a:off x="111850" y="1207775"/>
            <a:ext cx="700450" cy="636075"/>
            <a:chOff x="3652400" y="3788700"/>
            <a:chExt cx="700450" cy="636075"/>
          </a:xfrm>
        </p:grpSpPr>
        <p:sp>
          <p:nvSpPr>
            <p:cNvPr id="1600" name="Google Shape;1600;p1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3"/>
          <p:cNvGrpSpPr/>
          <p:nvPr/>
        </p:nvGrpSpPr>
        <p:grpSpPr>
          <a:xfrm rot="-2328237">
            <a:off x="8085383" y="4198637"/>
            <a:ext cx="1546773" cy="2481612"/>
            <a:chOff x="2402100" y="3854125"/>
            <a:chExt cx="435600" cy="698825"/>
          </a:xfrm>
        </p:grpSpPr>
        <p:sp>
          <p:nvSpPr>
            <p:cNvPr id="1616" name="Google Shape;1616;p1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13"/>
          <p:cNvSpPr/>
          <p:nvPr/>
        </p:nvSpPr>
        <p:spPr>
          <a:xfrm rot="10156090">
            <a:off x="-272109" y="-268359"/>
            <a:ext cx="1468398" cy="131302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13"/>
          <p:cNvGrpSpPr/>
          <p:nvPr/>
        </p:nvGrpSpPr>
        <p:grpSpPr>
          <a:xfrm rot="-1366232">
            <a:off x="8503460" y="3280683"/>
            <a:ext cx="1014294" cy="1600729"/>
            <a:chOff x="322650" y="2571325"/>
            <a:chExt cx="573100" cy="904450"/>
          </a:xfrm>
        </p:grpSpPr>
        <p:sp>
          <p:nvSpPr>
            <p:cNvPr id="1631" name="Google Shape;1631;p1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13"/>
          <p:cNvGrpSpPr/>
          <p:nvPr/>
        </p:nvGrpSpPr>
        <p:grpSpPr>
          <a:xfrm>
            <a:off x="8429688" y="975913"/>
            <a:ext cx="610325" cy="417350"/>
            <a:chOff x="364525" y="2023775"/>
            <a:chExt cx="610325" cy="417350"/>
          </a:xfrm>
        </p:grpSpPr>
        <p:sp>
          <p:nvSpPr>
            <p:cNvPr id="1639" name="Google Shape;1639;p1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9" r:id="rId17"/>
    <p:sldLayoutId id="2147483670" r:id="rId18"/>
    <p:sldLayoutId id="2147483671" r:id="rId19"/>
    <p:sldLayoutId id="2147483674" r:id="rId20"/>
    <p:sldLayoutId id="214748367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35"/>
          <p:cNvSpPr txBox="1">
            <a:spLocks noGrp="1"/>
          </p:cNvSpPr>
          <p:nvPr>
            <p:ph type="ctrTitle"/>
          </p:nvPr>
        </p:nvSpPr>
        <p:spPr>
          <a:xfrm>
            <a:off x="714300" y="142733"/>
            <a:ext cx="7715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Proyecto 1</a:t>
            </a:r>
            <a:endParaRPr/>
          </a:p>
        </p:txBody>
      </p:sp>
      <p:sp>
        <p:nvSpPr>
          <p:cNvPr id="3430" name="Google Shape;3430;p35"/>
          <p:cNvSpPr txBox="1">
            <a:spLocks noGrp="1"/>
          </p:cNvSpPr>
          <p:nvPr>
            <p:ph type="subTitle" idx="1"/>
          </p:nvPr>
        </p:nvSpPr>
        <p:spPr>
          <a:xfrm>
            <a:off x="714300" y="2199249"/>
            <a:ext cx="7715400" cy="51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Inteligencia de negocios</a:t>
            </a:r>
          </a:p>
          <a:p>
            <a:pPr marL="0" lvl="0" indent="0" algn="ctr" rtl="0">
              <a:spcBef>
                <a:spcPts val="0"/>
              </a:spcBef>
              <a:spcAft>
                <a:spcPts val="1600"/>
              </a:spcAft>
              <a:buNone/>
            </a:pPr>
            <a:r>
              <a:rPr lang="en"/>
              <a:t>Integrantes:</a:t>
            </a:r>
          </a:p>
          <a:p>
            <a:pPr marL="285750" lvl="0" indent="-285750" algn="ctr" rtl="0">
              <a:spcBef>
                <a:spcPts val="0"/>
              </a:spcBef>
              <a:spcAft>
                <a:spcPts val="1600"/>
              </a:spcAft>
              <a:buFont typeface="Arial" panose="020B0604020202020204" pitchFamily="34" charset="0"/>
              <a:buChar char="•"/>
            </a:pPr>
            <a:r>
              <a:rPr lang="en"/>
              <a:t>Sergio Molano</a:t>
            </a:r>
          </a:p>
          <a:p>
            <a:pPr marL="285750" lvl="0" indent="-285750" algn="ctr" rtl="0">
              <a:spcBef>
                <a:spcPts val="0"/>
              </a:spcBef>
              <a:spcAft>
                <a:spcPts val="1600"/>
              </a:spcAft>
              <a:buFont typeface="Arial" panose="020B0604020202020204" pitchFamily="34" charset="0"/>
              <a:buChar char="•"/>
            </a:pPr>
            <a:r>
              <a:rPr lang="en"/>
              <a:t>Maria Paula Tellez</a:t>
            </a:r>
          </a:p>
          <a:p>
            <a:pPr marL="285750" indent="-285750">
              <a:spcAft>
                <a:spcPts val="1600"/>
              </a:spcAft>
              <a:buFont typeface="Arial" panose="020B0604020202020204" pitchFamily="34" charset="0"/>
              <a:buChar char="•"/>
            </a:pPr>
            <a:r>
              <a:rPr lang="en"/>
              <a:t>Santiago  Hernández</a:t>
            </a:r>
          </a:p>
          <a:p>
            <a:pPr marL="285750" lvl="0" indent="-285750" algn="ctr" rtl="0">
              <a:spcBef>
                <a:spcPts val="0"/>
              </a:spcBef>
              <a:spcAft>
                <a:spcPts val="1600"/>
              </a:spcAft>
              <a:buFont typeface="Arial" panose="020B0604020202020204" pitchFamily="34" charset="0"/>
              <a:buChar char="•"/>
            </a:pPr>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82461" y="1566549"/>
            <a:ext cx="7095147" cy="2929532"/>
          </a:xfrm>
          <a:prstGeom prst="rect">
            <a:avLst/>
          </a:prstGeom>
        </p:spPr>
        <p:txBody>
          <a:bodyPr spcFirstLastPara="1" wrap="square" lIns="91425" tIns="91425" rIns="91425" bIns="91425" anchor="ctr" anchorCtr="0">
            <a:noAutofit/>
          </a:bodyPr>
          <a:lstStyle/>
          <a:p>
            <a:pPr algn="just">
              <a:lnSpc>
                <a:spcPct val="114999"/>
              </a:lnSpc>
            </a:pPr>
            <a:r>
              <a:rPr lang="es-CO" err="1">
                <a:ea typeface="Yu Mincho"/>
              </a:rPr>
              <a:t>Tf-idf</a:t>
            </a:r>
            <a:r>
              <a:rPr lang="es-CO">
                <a:ea typeface="Yu Mincho"/>
              </a:rPr>
              <a:t> (del inglés </a:t>
            </a:r>
            <a:r>
              <a:rPr lang="es-CO" err="1">
                <a:ea typeface="Yu Mincho"/>
              </a:rPr>
              <a:t>Term</a:t>
            </a:r>
            <a:r>
              <a:rPr lang="es-CO">
                <a:ea typeface="Yu Mincho"/>
              </a:rPr>
              <a:t> </a:t>
            </a:r>
            <a:r>
              <a:rPr lang="es-CO" err="1">
                <a:ea typeface="Yu Mincho"/>
              </a:rPr>
              <a:t>frequency</a:t>
            </a:r>
            <a:r>
              <a:rPr lang="es-CO">
                <a:ea typeface="Yu Mincho"/>
              </a:rPr>
              <a:t> – Inverse </a:t>
            </a:r>
            <a:r>
              <a:rPr lang="es-CO" err="1">
                <a:ea typeface="Yu Mincho"/>
              </a:rPr>
              <a:t>document</a:t>
            </a:r>
            <a:r>
              <a:rPr lang="es-CO">
                <a:ea typeface="Yu Mincho"/>
              </a:rPr>
              <a:t> </a:t>
            </a:r>
            <a:r>
              <a:rPr lang="es-CO" err="1">
                <a:ea typeface="Yu Mincho"/>
              </a:rPr>
              <a:t>frequency</a:t>
            </a:r>
            <a:r>
              <a:rPr lang="es-CO">
                <a:ea typeface="Yu Mincho"/>
              </a:rPr>
              <a:t>), frecuencia de término – frecuencia inversa de documento (o sea, la frecuencia de ocurrencia del término en la colección de documentos), es una medida numérica que expresa cuán relevante es una palabra para un documento en una colección. Esta medida se utiliza a menudo como un factor de ponderación en la recuperación de información y la minería de texto. En nuestro caso se creará un matriz </a:t>
            </a:r>
            <a:r>
              <a:rPr lang="es-CO" err="1">
                <a:ea typeface="Yu Mincho"/>
              </a:rPr>
              <a:t>tf-idf</a:t>
            </a:r>
            <a:r>
              <a:rPr lang="es-CO">
                <a:ea typeface="Yu Mincho"/>
              </a:rPr>
              <a:t> en la que cada columna es un término, cada fila un texto y el valor de intersección el </a:t>
            </a:r>
            <a:r>
              <a:rPr lang="es-CO" err="1">
                <a:ea typeface="Yu Mincho"/>
              </a:rPr>
              <a:t>tf-idf</a:t>
            </a:r>
            <a:r>
              <a:rPr lang="es-CO">
                <a:ea typeface="Yu Mincho"/>
              </a:rPr>
              <a:t> correspondiente. </a:t>
            </a:r>
          </a:p>
          <a:p>
            <a:pPr marL="0" indent="0">
              <a:lnSpc>
                <a:spcPct val="114999"/>
              </a:lnSpc>
              <a:spcAft>
                <a:spcPts val="1600"/>
              </a:spcAft>
            </a:pPr>
            <a:endParaRPr lang="en" sz="1200"/>
          </a:p>
          <a:p>
            <a:pPr marL="0" indent="0">
              <a:lnSpc>
                <a:spcPct val="114999"/>
              </a:lnSpc>
              <a:spcAft>
                <a:spcPts val="1600"/>
              </a:spcAft>
            </a:pPr>
            <a:endParaRPr lang="en" sz="1200"/>
          </a:p>
        </p:txBody>
      </p:sp>
    </p:spTree>
    <p:extLst>
      <p:ext uri="{BB962C8B-B14F-4D97-AF65-F5344CB8AC3E}">
        <p14:creationId xmlns:p14="http://schemas.microsoft.com/office/powerpoint/2010/main" val="84942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39329" y="984266"/>
            <a:ext cx="7095147" cy="2929532"/>
          </a:xfrm>
          <a:prstGeom prst="rect">
            <a:avLst/>
          </a:prstGeom>
        </p:spPr>
        <p:txBody>
          <a:bodyPr spcFirstLastPara="1" wrap="square" lIns="91425" tIns="91425" rIns="91425" bIns="91425" anchor="ctr" anchorCtr="0">
            <a:noAutofit/>
          </a:bodyPr>
          <a:lstStyle/>
          <a:p>
            <a:pPr algn="just">
              <a:lnSpc>
                <a:spcPct val="114999"/>
              </a:lnSpc>
            </a:pPr>
            <a:r>
              <a:rPr lang="es-CO">
                <a:ea typeface="Yu Mincho"/>
              </a:rPr>
              <a:t>Cabe resaltar que se realizó un balance de los datos a través de la técnica SMOTE con el fin de obtener mejores resultados.</a:t>
            </a:r>
            <a:endParaRPr lang="es-ES"/>
          </a:p>
          <a:p>
            <a:pPr algn="just">
              <a:lnSpc>
                <a:spcPct val="107000"/>
              </a:lnSpc>
              <a:spcAft>
                <a:spcPts val="800"/>
              </a:spcAft>
            </a:pP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6" name="CuadroTexto 5">
            <a:extLst>
              <a:ext uri="{FF2B5EF4-FFF2-40B4-BE49-F238E27FC236}">
                <a16:creationId xmlns:a16="http://schemas.microsoft.com/office/drawing/2014/main" id="{2C0D525F-31DC-A379-FF40-AAF698CC8311}"/>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Imagen 2" descr="Diagrama&#10;&#10;Descripción generada automáticamente">
            <a:extLst>
              <a:ext uri="{FF2B5EF4-FFF2-40B4-BE49-F238E27FC236}">
                <a16:creationId xmlns:a16="http://schemas.microsoft.com/office/drawing/2014/main" id="{796D3955-9360-4BB5-CDA5-5CFD0A1509AB}"/>
              </a:ext>
            </a:extLst>
          </p:cNvPr>
          <p:cNvPicPr>
            <a:picLocks noChangeAspect="1"/>
          </p:cNvPicPr>
          <p:nvPr/>
        </p:nvPicPr>
        <p:blipFill>
          <a:blip r:embed="rId3"/>
          <a:stretch>
            <a:fillRect/>
          </a:stretch>
        </p:blipFill>
        <p:spPr>
          <a:xfrm>
            <a:off x="3372928" y="2450980"/>
            <a:ext cx="2387361" cy="2376578"/>
          </a:xfrm>
          <a:prstGeom prst="rect">
            <a:avLst/>
          </a:prstGeom>
        </p:spPr>
      </p:pic>
    </p:spTree>
    <p:extLst>
      <p:ext uri="{BB962C8B-B14F-4D97-AF65-F5344CB8AC3E}">
        <p14:creationId xmlns:p14="http://schemas.microsoft.com/office/powerpoint/2010/main" val="158989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50112" y="1146011"/>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Para la clasificación de los pacientes a partir del texto se seleccionaron 3 modelos de clasificación:</a:t>
            </a:r>
            <a:endParaRPr lang="es-CO">
              <a:latin typeface="Poppins" panose="00000500000000000000" pitchFamily="2" charset="0"/>
              <a:ea typeface="Yu Mincho" panose="02020400000000000000" pitchFamily="18" charset="-128"/>
              <a:cs typeface="Poppins" panose="00000500000000000000" pitchFamily="2" charset="0"/>
            </a:endParaRPr>
          </a:p>
          <a:p>
            <a:pPr algn="just">
              <a:lnSpc>
                <a:spcPct val="107000"/>
              </a:lnSpc>
              <a:spcAft>
                <a:spcPts val="800"/>
              </a:spcAft>
              <a:buFont typeface="Arial"/>
              <a:buChar char="•"/>
            </a:pPr>
            <a:r>
              <a:rPr lang="es-CO">
                <a:ea typeface="Yu Mincho"/>
              </a:rPr>
              <a:t>Árboles de clasificación</a:t>
            </a:r>
            <a:endParaRPr lang="es-CO">
              <a:latin typeface="Poppins" panose="00000500000000000000" pitchFamily="2" charset="0"/>
              <a:ea typeface="Yu Mincho" panose="02020400000000000000" pitchFamily="18" charset="-128"/>
              <a:cs typeface="Poppins" panose="00000500000000000000" pitchFamily="2" charset="0"/>
            </a:endParaRPr>
          </a:p>
          <a:p>
            <a:pPr algn="just">
              <a:lnSpc>
                <a:spcPct val="107000"/>
              </a:lnSpc>
              <a:spcAft>
                <a:spcPts val="800"/>
              </a:spcAft>
              <a:buFont typeface="Arial"/>
              <a:buChar char="•"/>
            </a:pPr>
            <a:r>
              <a:rPr lang="es-CO">
                <a:ea typeface="Yu Mincho"/>
              </a:rPr>
              <a:t>K-</a:t>
            </a:r>
            <a:r>
              <a:rPr lang="es-CO" err="1">
                <a:ea typeface="Yu Mincho"/>
              </a:rPr>
              <a:t>nearest</a:t>
            </a:r>
            <a:r>
              <a:rPr lang="es-CO">
                <a:ea typeface="Yu Mincho"/>
              </a:rPr>
              <a:t> </a:t>
            </a:r>
            <a:r>
              <a:rPr lang="es-CO" err="1">
                <a:ea typeface="Yu Mincho"/>
              </a:rPr>
              <a:t>neighbors</a:t>
            </a:r>
            <a:endParaRPr lang="es-CO" err="1">
              <a:latin typeface="Poppins" panose="00000500000000000000" pitchFamily="2" charset="0"/>
              <a:ea typeface="Yu Mincho" panose="02020400000000000000" pitchFamily="18" charset="-128"/>
              <a:cs typeface="Poppins" panose="00000500000000000000" pitchFamily="2" charset="0"/>
            </a:endParaRPr>
          </a:p>
          <a:p>
            <a:pPr algn="just">
              <a:lnSpc>
                <a:spcPct val="107000"/>
              </a:lnSpc>
              <a:spcAft>
                <a:spcPts val="800"/>
              </a:spcAft>
              <a:buFont typeface="Arial"/>
              <a:buChar char="•"/>
            </a:pPr>
            <a:r>
              <a:rPr lang="es-CO" err="1">
                <a:ea typeface="Yu Mincho"/>
              </a:rPr>
              <a:t>Random</a:t>
            </a:r>
            <a:r>
              <a:rPr lang="es-CO">
                <a:ea typeface="Yu Mincho"/>
              </a:rPr>
              <a:t> </a:t>
            </a:r>
            <a:r>
              <a:rPr lang="es-CO" err="1">
                <a:ea typeface="Yu Mincho"/>
              </a:rPr>
              <a:t>forest</a:t>
            </a:r>
            <a:endParaRPr lang="es-CO" err="1">
              <a:latin typeface="Poppins" panose="00000500000000000000" pitchFamily="2" charset="0"/>
              <a:ea typeface="Yu Mincho" panose="02020400000000000000" pitchFamily="18" charset="-128"/>
              <a:cs typeface="Poppins" panose="00000500000000000000" pitchFamily="2" charset="0"/>
            </a:endParaRPr>
          </a:p>
          <a:p>
            <a:pPr algn="just">
              <a:lnSpc>
                <a:spcPct val="107000"/>
              </a:lnSpc>
              <a:spcAft>
                <a:spcPts val="800"/>
              </a:spcAft>
              <a:buFont typeface="Arial"/>
              <a:buChar char="•"/>
            </a:pP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2" name="Google Shape;3531;p41">
            <a:extLst>
              <a:ext uri="{FF2B5EF4-FFF2-40B4-BE49-F238E27FC236}">
                <a16:creationId xmlns:a16="http://schemas.microsoft.com/office/drawing/2014/main" id="{689E994B-DE83-7032-306B-B9E22453435A}"/>
              </a:ext>
            </a:extLst>
          </p:cNvPr>
          <p:cNvSpPr txBox="1">
            <a:spLocks noGrp="1"/>
          </p:cNvSpPr>
          <p:nvPr>
            <p:ph type="title"/>
          </p:nvPr>
        </p:nvSpPr>
        <p:spPr>
          <a:xfrm>
            <a:off x="716120" y="-130405"/>
            <a:ext cx="7711759" cy="1898700"/>
          </a:xfrm>
          <a:prstGeom prst="rect">
            <a:avLst/>
          </a:prstGeom>
        </p:spPr>
        <p:txBody>
          <a:bodyPr spcFirstLastPara="1" wrap="square" lIns="91425" tIns="91425" rIns="91425" bIns="91425" anchor="ctr" anchorCtr="0">
            <a:noAutofit/>
          </a:bodyPr>
          <a:lstStyle/>
          <a:p>
            <a:pPr algn="ctr"/>
            <a:r>
              <a:rPr lang="es-CO"/>
              <a:t>Modelado y evaluación</a:t>
            </a:r>
            <a:endParaRPr lang="es-ES"/>
          </a:p>
          <a:p>
            <a:pPr algn="ctr"/>
            <a:endParaRPr lang="en"/>
          </a:p>
        </p:txBody>
      </p:sp>
      <p:pic>
        <p:nvPicPr>
          <p:cNvPr id="3" name="Imagen 3" descr="Imagen que contiene Interfaz de usuario gráfica&#10;&#10;Descripción generada automáticamente">
            <a:extLst>
              <a:ext uri="{FF2B5EF4-FFF2-40B4-BE49-F238E27FC236}">
                <a16:creationId xmlns:a16="http://schemas.microsoft.com/office/drawing/2014/main" id="{5808D812-4F64-19BF-95DA-3EC5351DB646}"/>
              </a:ext>
            </a:extLst>
          </p:cNvPr>
          <p:cNvPicPr>
            <a:picLocks noChangeAspect="1"/>
          </p:cNvPicPr>
          <p:nvPr/>
        </p:nvPicPr>
        <p:blipFill>
          <a:blip r:embed="rId3"/>
          <a:stretch>
            <a:fillRect/>
          </a:stretch>
        </p:blipFill>
        <p:spPr>
          <a:xfrm>
            <a:off x="3027872" y="2980258"/>
            <a:ext cx="2743200" cy="1641513"/>
          </a:xfrm>
          <a:prstGeom prst="rect">
            <a:avLst/>
          </a:prstGeom>
        </p:spPr>
      </p:pic>
    </p:spTree>
    <p:extLst>
      <p:ext uri="{BB962C8B-B14F-4D97-AF65-F5344CB8AC3E}">
        <p14:creationId xmlns:p14="http://schemas.microsoft.com/office/powerpoint/2010/main" val="305157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963692" y="-272209"/>
            <a:ext cx="5210100" cy="1898700"/>
          </a:xfrm>
          <a:prstGeom prst="rect">
            <a:avLst/>
          </a:prstGeom>
        </p:spPr>
        <p:txBody>
          <a:bodyPr spcFirstLastPara="1" wrap="square" lIns="91425" tIns="91425" rIns="91425" bIns="91425" anchor="ctr" anchorCtr="0">
            <a:noAutofit/>
          </a:bodyPr>
          <a:lstStyle/>
          <a:p>
            <a:pPr algn="ctr"/>
            <a:r>
              <a:rPr lang="es-CO" b="0"/>
              <a:t>Árboles de clasificación</a:t>
            </a:r>
            <a:endParaRPr lang="es-ES"/>
          </a:p>
        </p:txBody>
      </p:sp>
      <p:sp>
        <p:nvSpPr>
          <p:cNvPr id="3532" name="Google Shape;3532;p41"/>
          <p:cNvSpPr txBox="1">
            <a:spLocks noGrp="1"/>
          </p:cNvSpPr>
          <p:nvPr>
            <p:ph type="subTitle" idx="1"/>
          </p:nvPr>
        </p:nvSpPr>
        <p:spPr>
          <a:xfrm>
            <a:off x="1023129" y="1791935"/>
            <a:ext cx="7095147" cy="772800"/>
          </a:xfrm>
          <a:prstGeom prst="rect">
            <a:avLst/>
          </a:prstGeom>
        </p:spPr>
        <p:txBody>
          <a:bodyPr spcFirstLastPara="1" wrap="square" lIns="91425" tIns="91425" rIns="91425" bIns="91425" anchor="ctr" anchorCtr="0">
            <a:noAutofit/>
          </a:bodyPr>
          <a:lstStyle/>
          <a:p>
            <a:pPr marL="0" indent="0" algn="just">
              <a:lnSpc>
                <a:spcPct val="114999"/>
              </a:lnSpc>
              <a:spcAft>
                <a:spcPts val="1600"/>
              </a:spcAft>
            </a:pPr>
            <a:r>
              <a:rPr lang="es-CO"/>
              <a:t>Un árbol de clasificación es un modelo de predicción. Utiliza la medida de impurezas de Gini para clasificar los registros en las categorías del campo objetivo. Las predicciones se basan en combinaciones de valores en los campos de entrada.  Se realiza una búsqueda con </a:t>
            </a:r>
            <a:r>
              <a:rPr lang="es-CO" err="1"/>
              <a:t>KFold</a:t>
            </a:r>
            <a:r>
              <a:rPr lang="es-CO"/>
              <a:t>  y </a:t>
            </a:r>
            <a:r>
              <a:rPr lang="es-CO" err="1"/>
              <a:t>GridSearch</a:t>
            </a:r>
            <a:r>
              <a:rPr lang="es-CO"/>
              <a:t> para encontrar el mejor modelo.</a:t>
            </a:r>
            <a:endParaRPr lang="es-ES"/>
          </a:p>
        </p:txBody>
      </p:sp>
      <p:pic>
        <p:nvPicPr>
          <p:cNvPr id="2" name="Imagen 2" descr="Diagrama&#10;&#10;Descripción generada automáticamente">
            <a:extLst>
              <a:ext uri="{FF2B5EF4-FFF2-40B4-BE49-F238E27FC236}">
                <a16:creationId xmlns:a16="http://schemas.microsoft.com/office/drawing/2014/main" id="{12AB3456-DCEF-0E84-38FC-B689BFA1514D}"/>
              </a:ext>
            </a:extLst>
          </p:cNvPr>
          <p:cNvPicPr>
            <a:picLocks noChangeAspect="1"/>
          </p:cNvPicPr>
          <p:nvPr/>
        </p:nvPicPr>
        <p:blipFill>
          <a:blip r:embed="rId3"/>
          <a:stretch>
            <a:fillRect/>
          </a:stretch>
        </p:blipFill>
        <p:spPr>
          <a:xfrm>
            <a:off x="3416061" y="3183863"/>
            <a:ext cx="2527539" cy="1956765"/>
          </a:xfrm>
          <a:prstGeom prst="rect">
            <a:avLst/>
          </a:prstGeom>
        </p:spPr>
      </p:pic>
    </p:spTree>
    <p:extLst>
      <p:ext uri="{BB962C8B-B14F-4D97-AF65-F5344CB8AC3E}">
        <p14:creationId xmlns:p14="http://schemas.microsoft.com/office/powerpoint/2010/main" val="383398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17462" y="365437"/>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Se obtuvieron los siguientes resultados: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2" name="Imagen 2" descr="Texto&#10;&#10;Descripción generada automáticamente">
            <a:extLst>
              <a:ext uri="{FF2B5EF4-FFF2-40B4-BE49-F238E27FC236}">
                <a16:creationId xmlns:a16="http://schemas.microsoft.com/office/drawing/2014/main" id="{FF8672B9-D023-FFE4-B885-9A6632484731}"/>
              </a:ext>
            </a:extLst>
          </p:cNvPr>
          <p:cNvPicPr>
            <a:picLocks noChangeAspect="1"/>
          </p:cNvPicPr>
          <p:nvPr/>
        </p:nvPicPr>
        <p:blipFill>
          <a:blip r:embed="rId3"/>
          <a:stretch>
            <a:fillRect/>
          </a:stretch>
        </p:blipFill>
        <p:spPr>
          <a:xfrm>
            <a:off x="896428" y="2167387"/>
            <a:ext cx="2175294" cy="625415"/>
          </a:xfrm>
          <a:prstGeom prst="rect">
            <a:avLst/>
          </a:prstGeom>
        </p:spPr>
      </p:pic>
      <p:pic>
        <p:nvPicPr>
          <p:cNvPr id="3" name="Imagen 3">
            <a:extLst>
              <a:ext uri="{FF2B5EF4-FFF2-40B4-BE49-F238E27FC236}">
                <a16:creationId xmlns:a16="http://schemas.microsoft.com/office/drawing/2014/main" id="{D8FC4CE9-9442-0A38-0D3E-C38DB343745F}"/>
              </a:ext>
            </a:extLst>
          </p:cNvPr>
          <p:cNvPicPr>
            <a:picLocks noChangeAspect="1"/>
          </p:cNvPicPr>
          <p:nvPr/>
        </p:nvPicPr>
        <p:blipFill>
          <a:blip r:embed="rId4"/>
          <a:stretch>
            <a:fillRect/>
          </a:stretch>
        </p:blipFill>
        <p:spPr>
          <a:xfrm>
            <a:off x="1062936" y="3509244"/>
            <a:ext cx="2262816" cy="637456"/>
          </a:xfrm>
          <a:prstGeom prst="rect">
            <a:avLst/>
          </a:prstGeom>
        </p:spPr>
      </p:pic>
      <p:pic>
        <p:nvPicPr>
          <p:cNvPr id="4" name="Imagen 4" descr="Gráfico, Gráfico de rectángulos&#10;&#10;Descripción generada automáticamente">
            <a:extLst>
              <a:ext uri="{FF2B5EF4-FFF2-40B4-BE49-F238E27FC236}">
                <a16:creationId xmlns:a16="http://schemas.microsoft.com/office/drawing/2014/main" id="{64ECB2D3-5F15-15EF-67AD-68E52FE02B98}"/>
              </a:ext>
            </a:extLst>
          </p:cNvPr>
          <p:cNvPicPr>
            <a:picLocks noChangeAspect="1"/>
          </p:cNvPicPr>
          <p:nvPr/>
        </p:nvPicPr>
        <p:blipFill>
          <a:blip r:embed="rId5"/>
          <a:stretch>
            <a:fillRect/>
          </a:stretch>
        </p:blipFill>
        <p:spPr>
          <a:xfrm>
            <a:off x="5323577" y="2355011"/>
            <a:ext cx="2680658" cy="2223458"/>
          </a:xfrm>
          <a:prstGeom prst="rect">
            <a:avLst/>
          </a:prstGeom>
        </p:spPr>
      </p:pic>
      <p:sp>
        <p:nvSpPr>
          <p:cNvPr id="5" name="Google Shape;3532;p41">
            <a:extLst>
              <a:ext uri="{FF2B5EF4-FFF2-40B4-BE49-F238E27FC236}">
                <a16:creationId xmlns:a16="http://schemas.microsoft.com/office/drawing/2014/main" id="{EF80D308-36A2-DFBA-3873-31E67A64E778}"/>
              </a:ext>
            </a:extLst>
          </p:cNvPr>
          <p:cNvSpPr txBox="1">
            <a:spLocks/>
          </p:cNvSpPr>
          <p:nvPr/>
        </p:nvSpPr>
        <p:spPr>
          <a:xfrm>
            <a:off x="721854" y="2167640"/>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entrenamiento:</a:t>
            </a:r>
            <a:endParaRPr lang="es-ES" dirty="0">
              <a:ea typeface="Yu Mincho"/>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8" name="Google Shape;3532;p41">
            <a:extLst>
              <a:ext uri="{FF2B5EF4-FFF2-40B4-BE49-F238E27FC236}">
                <a16:creationId xmlns:a16="http://schemas.microsoft.com/office/drawing/2014/main" id="{DAB4DD49-9F58-14CF-F5C6-8DCA34DAFFD2}"/>
              </a:ext>
            </a:extLst>
          </p:cNvPr>
          <p:cNvSpPr txBox="1">
            <a:spLocks/>
          </p:cNvSpPr>
          <p:nvPr/>
        </p:nvSpPr>
        <p:spPr>
          <a:xfrm>
            <a:off x="775769" y="3504734"/>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prueba:</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9" name="Google Shape;3532;p41">
            <a:extLst>
              <a:ext uri="{FF2B5EF4-FFF2-40B4-BE49-F238E27FC236}">
                <a16:creationId xmlns:a16="http://schemas.microsoft.com/office/drawing/2014/main" id="{B137A531-28BB-4480-BCBD-CD01ACAAB6E3}"/>
              </a:ext>
            </a:extLst>
          </p:cNvPr>
          <p:cNvSpPr txBox="1">
            <a:spLocks/>
          </p:cNvSpPr>
          <p:nvPr/>
        </p:nvSpPr>
        <p:spPr>
          <a:xfrm>
            <a:off x="5250721" y="2361734"/>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Matriz de confusión:</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Tree>
    <p:extLst>
      <p:ext uri="{BB962C8B-B14F-4D97-AF65-F5344CB8AC3E}">
        <p14:creationId xmlns:p14="http://schemas.microsoft.com/office/powerpoint/2010/main" val="1982705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963692" y="-617266"/>
            <a:ext cx="5210100" cy="1898700"/>
          </a:xfrm>
          <a:prstGeom prst="rect">
            <a:avLst/>
          </a:prstGeom>
        </p:spPr>
        <p:txBody>
          <a:bodyPr spcFirstLastPara="1" wrap="square" lIns="91425" tIns="91425" rIns="91425" bIns="91425" anchor="ctr" anchorCtr="0">
            <a:noAutofit/>
          </a:bodyPr>
          <a:lstStyle/>
          <a:p>
            <a:pPr algn="ctr"/>
            <a:r>
              <a:rPr lang="es-CO" b="0"/>
              <a:t>K-</a:t>
            </a:r>
            <a:r>
              <a:rPr lang="es-CO" b="0" err="1"/>
              <a:t>nearest</a:t>
            </a:r>
            <a:r>
              <a:rPr lang="es-CO" b="0"/>
              <a:t> </a:t>
            </a:r>
            <a:r>
              <a:rPr lang="es-CO" b="0" err="1"/>
              <a:t>neighbors</a:t>
            </a:r>
            <a:endParaRPr lang="es-ES" err="1"/>
          </a:p>
        </p:txBody>
      </p:sp>
      <p:sp>
        <p:nvSpPr>
          <p:cNvPr id="3532" name="Google Shape;3532;p41"/>
          <p:cNvSpPr txBox="1">
            <a:spLocks noGrp="1"/>
          </p:cNvSpPr>
          <p:nvPr>
            <p:ph type="subTitle" idx="1"/>
          </p:nvPr>
        </p:nvSpPr>
        <p:spPr>
          <a:xfrm>
            <a:off x="1023129" y="2061510"/>
            <a:ext cx="7095147" cy="772800"/>
          </a:xfrm>
          <a:prstGeom prst="rect">
            <a:avLst/>
          </a:prstGeom>
        </p:spPr>
        <p:txBody>
          <a:bodyPr spcFirstLastPara="1" wrap="square" lIns="91425" tIns="91425" rIns="91425" bIns="91425" anchor="ctr" anchorCtr="0">
            <a:noAutofit/>
          </a:bodyPr>
          <a:lstStyle/>
          <a:p>
            <a:pPr algn="just">
              <a:lnSpc>
                <a:spcPct val="114999"/>
              </a:lnSpc>
            </a:pPr>
            <a:r>
              <a:rPr lang="es-CO"/>
              <a:t>El método de los k vecinos más cercanos (en inglés, k-</a:t>
            </a:r>
            <a:r>
              <a:rPr lang="es-CO" err="1"/>
              <a:t>nearest</a:t>
            </a:r>
            <a:r>
              <a:rPr lang="es-CO"/>
              <a:t> </a:t>
            </a:r>
            <a:r>
              <a:rPr lang="es-CO" err="1"/>
              <a:t>neighbors</a:t>
            </a:r>
            <a:r>
              <a:rPr lang="es-CO"/>
              <a:t>, abreviado k-</a:t>
            </a:r>
            <a:r>
              <a:rPr lang="es-CO" err="1"/>
              <a:t>nn</a:t>
            </a:r>
            <a:r>
              <a:rPr lang="es-CO"/>
              <a:t> es un método de clasificación supervisada (Aprendizaje, estimación basada en un conjunto de entrenamiento y prototipos) que sirve para estimar la función de densidad F(x/</a:t>
            </a:r>
            <a:r>
              <a:rPr lang="es-CO" err="1"/>
              <a:t>Cj</a:t>
            </a:r>
            <a:r>
              <a:rPr lang="es-CO"/>
              <a:t>) de las predictoras x por cada clase C_{j}. Se realiza una búsqueda con </a:t>
            </a:r>
            <a:r>
              <a:rPr lang="es-CO" err="1"/>
              <a:t>KFold</a:t>
            </a:r>
            <a:r>
              <a:rPr lang="es-CO"/>
              <a:t> y </a:t>
            </a:r>
            <a:r>
              <a:rPr lang="es-CO" err="1"/>
              <a:t>GridSearch</a:t>
            </a:r>
            <a:r>
              <a:rPr lang="es-CO"/>
              <a:t> para encontrar el mejor modelo (se tienen en cuenta los </a:t>
            </a:r>
            <a:r>
              <a:rPr lang="es-CO" err="1"/>
              <a:t>hiperparámetros</a:t>
            </a:r>
            <a:r>
              <a:rPr lang="es-CO"/>
              <a:t>).</a:t>
            </a:r>
            <a:endParaRPr lang="es-ES"/>
          </a:p>
          <a:p>
            <a:pPr marL="0" indent="0" algn="just">
              <a:lnSpc>
                <a:spcPct val="114999"/>
              </a:lnSpc>
              <a:spcAft>
                <a:spcPts val="1600"/>
              </a:spcAft>
            </a:pPr>
            <a:endParaRPr lang="es-CO"/>
          </a:p>
        </p:txBody>
      </p:sp>
      <p:pic>
        <p:nvPicPr>
          <p:cNvPr id="3" name="Imagen 3">
            <a:extLst>
              <a:ext uri="{FF2B5EF4-FFF2-40B4-BE49-F238E27FC236}">
                <a16:creationId xmlns:a16="http://schemas.microsoft.com/office/drawing/2014/main" id="{D91293B1-3B62-D67C-BF53-4C181CBC5567}"/>
              </a:ext>
            </a:extLst>
          </p:cNvPr>
          <p:cNvPicPr>
            <a:picLocks noChangeAspect="1"/>
          </p:cNvPicPr>
          <p:nvPr/>
        </p:nvPicPr>
        <p:blipFill>
          <a:blip r:embed="rId3"/>
          <a:stretch>
            <a:fillRect/>
          </a:stretch>
        </p:blipFill>
        <p:spPr>
          <a:xfrm>
            <a:off x="3718344" y="3338513"/>
            <a:ext cx="1815142" cy="1636683"/>
          </a:xfrm>
          <a:prstGeom prst="rect">
            <a:avLst/>
          </a:prstGeom>
        </p:spPr>
      </p:pic>
    </p:spTree>
    <p:extLst>
      <p:ext uri="{BB962C8B-B14F-4D97-AF65-F5344CB8AC3E}">
        <p14:creationId xmlns:p14="http://schemas.microsoft.com/office/powerpoint/2010/main" val="394061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17462" y="365437"/>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Se obtuvieron los siguientes resultados: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2" name="Imagen 2" descr="Texto&#10;&#10;Descripción generada automáticamente">
            <a:extLst>
              <a:ext uri="{FF2B5EF4-FFF2-40B4-BE49-F238E27FC236}">
                <a16:creationId xmlns:a16="http://schemas.microsoft.com/office/drawing/2014/main" id="{622BDED3-E17B-577E-9789-F61FB4D5AFB1}"/>
              </a:ext>
            </a:extLst>
          </p:cNvPr>
          <p:cNvPicPr>
            <a:picLocks noChangeAspect="1"/>
          </p:cNvPicPr>
          <p:nvPr/>
        </p:nvPicPr>
        <p:blipFill>
          <a:blip r:embed="rId3"/>
          <a:stretch>
            <a:fillRect/>
          </a:stretch>
        </p:blipFill>
        <p:spPr>
          <a:xfrm>
            <a:off x="1078752" y="2113471"/>
            <a:ext cx="2662507" cy="744028"/>
          </a:xfrm>
          <a:prstGeom prst="rect">
            <a:avLst/>
          </a:prstGeom>
        </p:spPr>
      </p:pic>
      <p:pic>
        <p:nvPicPr>
          <p:cNvPr id="3" name="Imagen 3" descr="Texto&#10;&#10;Descripción generada automáticamente">
            <a:extLst>
              <a:ext uri="{FF2B5EF4-FFF2-40B4-BE49-F238E27FC236}">
                <a16:creationId xmlns:a16="http://schemas.microsoft.com/office/drawing/2014/main" id="{587B1CA3-C131-0742-54A5-20987B8FD0B3}"/>
              </a:ext>
            </a:extLst>
          </p:cNvPr>
          <p:cNvPicPr>
            <a:picLocks noChangeAspect="1"/>
          </p:cNvPicPr>
          <p:nvPr/>
        </p:nvPicPr>
        <p:blipFill>
          <a:blip r:embed="rId4"/>
          <a:stretch>
            <a:fillRect/>
          </a:stretch>
        </p:blipFill>
        <p:spPr>
          <a:xfrm>
            <a:off x="1083244" y="3542850"/>
            <a:ext cx="2653521" cy="796685"/>
          </a:xfrm>
          <a:prstGeom prst="rect">
            <a:avLst/>
          </a:prstGeom>
        </p:spPr>
      </p:pic>
      <p:pic>
        <p:nvPicPr>
          <p:cNvPr id="4" name="Imagen 4" descr="Gráfico, Gráfico de rectángulos&#10;&#10;Descripción generada automáticamente">
            <a:extLst>
              <a:ext uri="{FF2B5EF4-FFF2-40B4-BE49-F238E27FC236}">
                <a16:creationId xmlns:a16="http://schemas.microsoft.com/office/drawing/2014/main" id="{B175D37E-3AFA-0CD3-6B3E-3E5073BA2051}"/>
              </a:ext>
            </a:extLst>
          </p:cNvPr>
          <p:cNvPicPr>
            <a:picLocks noChangeAspect="1"/>
          </p:cNvPicPr>
          <p:nvPr/>
        </p:nvPicPr>
        <p:blipFill>
          <a:blip r:embed="rId5"/>
          <a:stretch>
            <a:fillRect/>
          </a:stretch>
        </p:blipFill>
        <p:spPr>
          <a:xfrm>
            <a:off x="5345950" y="2266231"/>
            <a:ext cx="2894701" cy="2066745"/>
          </a:xfrm>
          <a:prstGeom prst="rect">
            <a:avLst/>
          </a:prstGeom>
        </p:spPr>
      </p:pic>
      <p:sp>
        <p:nvSpPr>
          <p:cNvPr id="5" name="Google Shape;3532;p41">
            <a:extLst>
              <a:ext uri="{FF2B5EF4-FFF2-40B4-BE49-F238E27FC236}">
                <a16:creationId xmlns:a16="http://schemas.microsoft.com/office/drawing/2014/main" id="{7BC4430D-D998-3031-531F-F9DF8AED839A}"/>
              </a:ext>
            </a:extLst>
          </p:cNvPr>
          <p:cNvSpPr txBox="1">
            <a:spLocks/>
          </p:cNvSpPr>
          <p:nvPr/>
        </p:nvSpPr>
        <p:spPr>
          <a:xfrm>
            <a:off x="721854" y="2167640"/>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entrenamiento:</a:t>
            </a:r>
            <a:endParaRPr lang="es-ES" dirty="0">
              <a:ea typeface="Yu Mincho"/>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7" name="Google Shape;3532;p41">
            <a:extLst>
              <a:ext uri="{FF2B5EF4-FFF2-40B4-BE49-F238E27FC236}">
                <a16:creationId xmlns:a16="http://schemas.microsoft.com/office/drawing/2014/main" id="{3D512978-6703-B0F3-3161-B5C517427907}"/>
              </a:ext>
            </a:extLst>
          </p:cNvPr>
          <p:cNvSpPr txBox="1">
            <a:spLocks/>
          </p:cNvSpPr>
          <p:nvPr/>
        </p:nvSpPr>
        <p:spPr>
          <a:xfrm>
            <a:off x="818901" y="3558649"/>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prueba:</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9" name="Google Shape;3532;p41">
            <a:extLst>
              <a:ext uri="{FF2B5EF4-FFF2-40B4-BE49-F238E27FC236}">
                <a16:creationId xmlns:a16="http://schemas.microsoft.com/office/drawing/2014/main" id="{60032EDF-5275-E136-43F1-416ADA783D65}"/>
              </a:ext>
            </a:extLst>
          </p:cNvPr>
          <p:cNvSpPr txBox="1">
            <a:spLocks/>
          </p:cNvSpPr>
          <p:nvPr/>
        </p:nvSpPr>
        <p:spPr>
          <a:xfrm>
            <a:off x="5250721" y="2361734"/>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Matriz de confusión:</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Tree>
    <p:extLst>
      <p:ext uri="{BB962C8B-B14F-4D97-AF65-F5344CB8AC3E}">
        <p14:creationId xmlns:p14="http://schemas.microsoft.com/office/powerpoint/2010/main" val="19262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963692" y="-617266"/>
            <a:ext cx="5210100" cy="1898700"/>
          </a:xfrm>
          <a:prstGeom prst="rect">
            <a:avLst/>
          </a:prstGeom>
        </p:spPr>
        <p:txBody>
          <a:bodyPr spcFirstLastPara="1" wrap="square" lIns="91425" tIns="91425" rIns="91425" bIns="91425" anchor="ctr" anchorCtr="0">
            <a:noAutofit/>
          </a:bodyPr>
          <a:lstStyle/>
          <a:p>
            <a:pPr algn="ctr"/>
            <a:r>
              <a:rPr lang="es-CO" b="0" err="1"/>
              <a:t>Random</a:t>
            </a:r>
            <a:r>
              <a:rPr lang="es-CO" b="0"/>
              <a:t> </a:t>
            </a:r>
            <a:r>
              <a:rPr lang="es-CO" b="0" err="1"/>
              <a:t>forest</a:t>
            </a:r>
            <a:endParaRPr lang="es-ES" err="1"/>
          </a:p>
        </p:txBody>
      </p:sp>
      <p:sp>
        <p:nvSpPr>
          <p:cNvPr id="3532" name="Google Shape;3532;p41"/>
          <p:cNvSpPr txBox="1">
            <a:spLocks noGrp="1"/>
          </p:cNvSpPr>
          <p:nvPr>
            <p:ph type="subTitle" idx="1"/>
          </p:nvPr>
        </p:nvSpPr>
        <p:spPr>
          <a:xfrm>
            <a:off x="1023129" y="2061510"/>
            <a:ext cx="7095147" cy="772800"/>
          </a:xfrm>
          <a:prstGeom prst="rect">
            <a:avLst/>
          </a:prstGeom>
        </p:spPr>
        <p:txBody>
          <a:bodyPr spcFirstLastPara="1" wrap="square" lIns="91425" tIns="91425" rIns="91425" bIns="91425" anchor="ctr" anchorCtr="0">
            <a:noAutofit/>
          </a:bodyPr>
          <a:lstStyle/>
          <a:p>
            <a:pPr algn="just">
              <a:lnSpc>
                <a:spcPct val="114999"/>
              </a:lnSpc>
            </a:pPr>
            <a:r>
              <a:rPr lang="es-CO" err="1"/>
              <a:t>Random</a:t>
            </a:r>
            <a:r>
              <a:rPr lang="es-CO"/>
              <a:t> </a:t>
            </a:r>
            <a:r>
              <a:rPr lang="es-CO" err="1"/>
              <a:t>forest</a:t>
            </a:r>
            <a:r>
              <a:rPr lang="es-CO"/>
              <a:t> (o </a:t>
            </a:r>
            <a:r>
              <a:rPr lang="es-CO" err="1"/>
              <a:t>random</a:t>
            </a:r>
            <a:r>
              <a:rPr lang="es-CO"/>
              <a:t> </a:t>
            </a:r>
            <a:r>
              <a:rPr lang="es-CO" err="1"/>
              <a:t>forests</a:t>
            </a:r>
            <a:r>
              <a:rPr lang="es-CO"/>
              <a:t>) también conocidos en castellano como '"Bosques Aleatorios"' es una combinación de árboles predictores tal que cada árbol depende de los valores de un vector aleatorio probado independientemente y con la misma distribución para cada uno de estos.</a:t>
            </a:r>
            <a:endParaRPr lang="es-ES"/>
          </a:p>
          <a:p>
            <a:pPr marL="0" indent="0" algn="just">
              <a:lnSpc>
                <a:spcPct val="114999"/>
              </a:lnSpc>
              <a:spcAft>
                <a:spcPts val="1600"/>
              </a:spcAft>
            </a:pPr>
            <a:endParaRPr lang="es-CO"/>
          </a:p>
        </p:txBody>
      </p:sp>
      <p:pic>
        <p:nvPicPr>
          <p:cNvPr id="2" name="Imagen 3" descr="Imagen que contiene Gráfico&#10;&#10;Descripción generada automáticamente">
            <a:extLst>
              <a:ext uri="{FF2B5EF4-FFF2-40B4-BE49-F238E27FC236}">
                <a16:creationId xmlns:a16="http://schemas.microsoft.com/office/drawing/2014/main" id="{31064412-B8B9-53A1-B11C-17220A3DD015}"/>
              </a:ext>
            </a:extLst>
          </p:cNvPr>
          <p:cNvPicPr>
            <a:picLocks noChangeAspect="1"/>
          </p:cNvPicPr>
          <p:nvPr/>
        </p:nvPicPr>
        <p:blipFill>
          <a:blip r:embed="rId3"/>
          <a:stretch>
            <a:fillRect/>
          </a:stretch>
        </p:blipFill>
        <p:spPr>
          <a:xfrm>
            <a:off x="3211183" y="3299065"/>
            <a:ext cx="3185303" cy="1791059"/>
          </a:xfrm>
          <a:prstGeom prst="rect">
            <a:avLst/>
          </a:prstGeom>
        </p:spPr>
      </p:pic>
    </p:spTree>
    <p:extLst>
      <p:ext uri="{BB962C8B-B14F-4D97-AF65-F5344CB8AC3E}">
        <p14:creationId xmlns:p14="http://schemas.microsoft.com/office/powerpoint/2010/main" val="1439448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17462" y="365437"/>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Se obtuvieron los siguientes resultados: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2" name="Imagen 2" descr="Texto&#10;&#10;Descripción generada automáticamente">
            <a:extLst>
              <a:ext uri="{FF2B5EF4-FFF2-40B4-BE49-F238E27FC236}">
                <a16:creationId xmlns:a16="http://schemas.microsoft.com/office/drawing/2014/main" id="{3C912C63-55D3-D8AF-A8C4-760DDC0E839E}"/>
              </a:ext>
            </a:extLst>
          </p:cNvPr>
          <p:cNvPicPr>
            <a:picLocks noChangeAspect="1"/>
          </p:cNvPicPr>
          <p:nvPr/>
        </p:nvPicPr>
        <p:blipFill>
          <a:blip r:embed="rId3"/>
          <a:stretch>
            <a:fillRect/>
          </a:stretch>
        </p:blipFill>
        <p:spPr>
          <a:xfrm>
            <a:off x="1096544" y="2226064"/>
            <a:ext cx="2389696" cy="680588"/>
          </a:xfrm>
          <a:prstGeom prst="rect">
            <a:avLst/>
          </a:prstGeom>
        </p:spPr>
      </p:pic>
      <p:pic>
        <p:nvPicPr>
          <p:cNvPr id="3" name="Imagen 3" descr="Imagen que contiene Texto&#10;&#10;Descripción generada automáticamente">
            <a:extLst>
              <a:ext uri="{FF2B5EF4-FFF2-40B4-BE49-F238E27FC236}">
                <a16:creationId xmlns:a16="http://schemas.microsoft.com/office/drawing/2014/main" id="{C8CA9A1F-B5F6-56BF-1F72-B1728258EFFE}"/>
              </a:ext>
            </a:extLst>
          </p:cNvPr>
          <p:cNvPicPr>
            <a:picLocks noChangeAspect="1"/>
          </p:cNvPicPr>
          <p:nvPr/>
        </p:nvPicPr>
        <p:blipFill>
          <a:blip r:embed="rId4"/>
          <a:stretch>
            <a:fillRect/>
          </a:stretch>
        </p:blipFill>
        <p:spPr>
          <a:xfrm>
            <a:off x="1108585" y="3611053"/>
            <a:ext cx="2430312" cy="671063"/>
          </a:xfrm>
          <a:prstGeom prst="rect">
            <a:avLst/>
          </a:prstGeom>
        </p:spPr>
      </p:pic>
      <p:pic>
        <p:nvPicPr>
          <p:cNvPr id="4" name="Imagen 4" descr="Gráfico, Gráfico de rectángulos&#10;&#10;Descripción generada automáticamente">
            <a:extLst>
              <a:ext uri="{FF2B5EF4-FFF2-40B4-BE49-F238E27FC236}">
                <a16:creationId xmlns:a16="http://schemas.microsoft.com/office/drawing/2014/main" id="{C447398C-6C9C-08FA-AB69-4F67C2566BB6}"/>
              </a:ext>
            </a:extLst>
          </p:cNvPr>
          <p:cNvPicPr>
            <a:picLocks noChangeAspect="1"/>
          </p:cNvPicPr>
          <p:nvPr/>
        </p:nvPicPr>
        <p:blipFill>
          <a:blip r:embed="rId5"/>
          <a:stretch>
            <a:fillRect/>
          </a:stretch>
        </p:blipFill>
        <p:spPr>
          <a:xfrm>
            <a:off x="5250881" y="2270994"/>
            <a:ext cx="2739785" cy="2057220"/>
          </a:xfrm>
          <a:prstGeom prst="rect">
            <a:avLst/>
          </a:prstGeom>
        </p:spPr>
      </p:pic>
      <p:sp>
        <p:nvSpPr>
          <p:cNvPr id="5" name="Google Shape;3532;p41">
            <a:extLst>
              <a:ext uri="{FF2B5EF4-FFF2-40B4-BE49-F238E27FC236}">
                <a16:creationId xmlns:a16="http://schemas.microsoft.com/office/drawing/2014/main" id="{861EB7FF-FF46-9A39-3DE9-D7335EE579D0}"/>
              </a:ext>
            </a:extLst>
          </p:cNvPr>
          <p:cNvSpPr txBox="1">
            <a:spLocks/>
          </p:cNvSpPr>
          <p:nvPr/>
        </p:nvSpPr>
        <p:spPr>
          <a:xfrm>
            <a:off x="732637" y="2221555"/>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entrenamiento:</a:t>
            </a:r>
            <a:endParaRPr lang="es-ES" dirty="0">
              <a:ea typeface="Yu Mincho"/>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7" name="Google Shape;3532;p41">
            <a:extLst>
              <a:ext uri="{FF2B5EF4-FFF2-40B4-BE49-F238E27FC236}">
                <a16:creationId xmlns:a16="http://schemas.microsoft.com/office/drawing/2014/main" id="{A765870A-EBDB-181D-8415-FF195F92510B}"/>
              </a:ext>
            </a:extLst>
          </p:cNvPr>
          <p:cNvSpPr txBox="1">
            <a:spLocks/>
          </p:cNvSpPr>
          <p:nvPr/>
        </p:nvSpPr>
        <p:spPr>
          <a:xfrm>
            <a:off x="732637" y="3612564"/>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Desempeño conjunto de prueba:</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
        <p:nvSpPr>
          <p:cNvPr id="9" name="Google Shape;3532;p41">
            <a:extLst>
              <a:ext uri="{FF2B5EF4-FFF2-40B4-BE49-F238E27FC236}">
                <a16:creationId xmlns:a16="http://schemas.microsoft.com/office/drawing/2014/main" id="{3B70319D-5F17-6009-737D-DF131F55B5F6}"/>
              </a:ext>
            </a:extLst>
          </p:cNvPr>
          <p:cNvSpPr txBox="1">
            <a:spLocks/>
          </p:cNvSpPr>
          <p:nvPr/>
        </p:nvSpPr>
        <p:spPr>
          <a:xfrm>
            <a:off x="5250721" y="2361734"/>
            <a:ext cx="3375006" cy="373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Poppins"/>
              <a:buNone/>
              <a:defRPr sz="18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None/>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None/>
              <a:defRPr sz="1400" b="0" i="0" u="none" strike="noStrike" cap="none">
                <a:solidFill>
                  <a:schemeClr val="dk2"/>
                </a:solidFill>
                <a:latin typeface="Poppins"/>
                <a:ea typeface="Poppins"/>
                <a:cs typeface="Poppins"/>
                <a:sym typeface="Poppins"/>
              </a:defRPr>
            </a:lvl9pPr>
          </a:lstStyle>
          <a:p>
            <a:pPr algn="just">
              <a:lnSpc>
                <a:spcPct val="107000"/>
              </a:lnSpc>
              <a:spcAft>
                <a:spcPts val="800"/>
              </a:spcAft>
            </a:pPr>
            <a:r>
              <a:rPr lang="es-CO" dirty="0">
                <a:ea typeface="Yu Mincho"/>
              </a:rPr>
              <a:t>Matriz de confusión:</a:t>
            </a: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spTree>
    <p:extLst>
      <p:ext uri="{BB962C8B-B14F-4D97-AF65-F5344CB8AC3E}">
        <p14:creationId xmlns:p14="http://schemas.microsoft.com/office/powerpoint/2010/main" val="191036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963692" y="-88898"/>
            <a:ext cx="5210100" cy="1898700"/>
          </a:xfrm>
          <a:prstGeom prst="rect">
            <a:avLst/>
          </a:prstGeom>
        </p:spPr>
        <p:txBody>
          <a:bodyPr spcFirstLastPara="1" wrap="square" lIns="91425" tIns="91425" rIns="91425" bIns="91425" anchor="ctr" anchorCtr="0">
            <a:noAutofit/>
          </a:bodyPr>
          <a:lstStyle/>
          <a:p>
            <a:pPr algn="ctr"/>
            <a:r>
              <a:rPr lang="en"/>
              <a:t>Resultados</a:t>
            </a:r>
          </a:p>
        </p:txBody>
      </p:sp>
      <p:sp>
        <p:nvSpPr>
          <p:cNvPr id="3532" name="Google Shape;3532;p41"/>
          <p:cNvSpPr txBox="1">
            <a:spLocks noGrp="1"/>
          </p:cNvSpPr>
          <p:nvPr>
            <p:ph type="subTitle" idx="1"/>
          </p:nvPr>
        </p:nvSpPr>
        <p:spPr>
          <a:xfrm>
            <a:off x="1021168" y="1798950"/>
            <a:ext cx="7095147" cy="772800"/>
          </a:xfrm>
          <a:prstGeom prst="rect">
            <a:avLst/>
          </a:prstGeom>
        </p:spPr>
        <p:txBody>
          <a:bodyPr spcFirstLastPara="1" wrap="square" lIns="91425" tIns="91425" rIns="91425" bIns="91425" anchor="ctr" anchorCtr="0">
            <a:noAutofit/>
          </a:bodyPr>
          <a:lstStyle/>
          <a:p>
            <a:pPr marL="0" indent="0" algn="just">
              <a:lnSpc>
                <a:spcPct val="114999"/>
              </a:lnSpc>
              <a:spcAft>
                <a:spcPts val="1600"/>
              </a:spcAft>
            </a:pPr>
            <a:r>
              <a:rPr lang="en" dirty="0"/>
              <a:t>Al </a:t>
            </a:r>
            <a:r>
              <a:rPr lang="en" dirty="0" err="1"/>
              <a:t>obtener</a:t>
            </a:r>
            <a:r>
              <a:rPr lang="en" dirty="0"/>
              <a:t> las </a:t>
            </a:r>
            <a:r>
              <a:rPr lang="en" dirty="0" err="1"/>
              <a:t>métricas</a:t>
            </a:r>
            <a:r>
              <a:rPr lang="en" dirty="0"/>
              <a:t> </a:t>
            </a:r>
            <a:r>
              <a:rPr lang="en" dirty="0" err="1"/>
              <a:t>asociadas</a:t>
            </a:r>
            <a:r>
              <a:rPr lang="en" dirty="0"/>
              <a:t> con </a:t>
            </a:r>
            <a:r>
              <a:rPr lang="en" dirty="0" err="1"/>
              <a:t>cada</a:t>
            </a:r>
            <a:r>
              <a:rPr lang="en" dirty="0"/>
              <a:t> uno de </a:t>
            </a:r>
            <a:r>
              <a:rPr lang="en" dirty="0" err="1"/>
              <a:t>los</a:t>
            </a:r>
            <a:r>
              <a:rPr lang="en" dirty="0"/>
              <a:t> </a:t>
            </a:r>
            <a:r>
              <a:rPr lang="en" dirty="0" err="1"/>
              <a:t>algoritmos</a:t>
            </a:r>
            <a:r>
              <a:rPr lang="en" dirty="0"/>
              <a:t> </a:t>
            </a:r>
            <a:r>
              <a:rPr lang="en" dirty="0" err="1"/>
              <a:t>usados</a:t>
            </a:r>
            <a:r>
              <a:rPr lang="en" dirty="0"/>
              <a:t> de </a:t>
            </a:r>
            <a:r>
              <a:rPr lang="en" dirty="0" err="1"/>
              <a:t>clasificación</a:t>
            </a:r>
            <a:r>
              <a:rPr lang="en" dirty="0"/>
              <a:t>, se </a:t>
            </a:r>
            <a:r>
              <a:rPr lang="en" dirty="0" err="1"/>
              <a:t>llega</a:t>
            </a:r>
            <a:r>
              <a:rPr lang="en" dirty="0"/>
              <a:t> a la </a:t>
            </a:r>
            <a:r>
              <a:rPr lang="en" dirty="0" err="1"/>
              <a:t>conclusión</a:t>
            </a:r>
            <a:r>
              <a:rPr lang="en" dirty="0"/>
              <a:t> de que </a:t>
            </a:r>
            <a:r>
              <a:rPr lang="en" dirty="0" err="1"/>
              <a:t>en</a:t>
            </a:r>
            <a:r>
              <a:rPr lang="en" dirty="0"/>
              <a:t> general, </a:t>
            </a:r>
            <a:r>
              <a:rPr lang="en" dirty="0" err="1"/>
              <a:t>todos</a:t>
            </a:r>
            <a:r>
              <a:rPr lang="en" dirty="0"/>
              <a:t> </a:t>
            </a:r>
            <a:r>
              <a:rPr lang="en" dirty="0" err="1"/>
              <a:t>los</a:t>
            </a:r>
            <a:r>
              <a:rPr lang="en" dirty="0"/>
              <a:t> </a:t>
            </a:r>
            <a:r>
              <a:rPr lang="en" dirty="0" err="1"/>
              <a:t>modelos</a:t>
            </a:r>
            <a:r>
              <a:rPr lang="en" dirty="0"/>
              <a:t> </a:t>
            </a:r>
            <a:r>
              <a:rPr lang="en" dirty="0" err="1"/>
              <a:t>tienen</a:t>
            </a:r>
            <a:r>
              <a:rPr lang="en" dirty="0"/>
              <a:t> un </a:t>
            </a:r>
            <a:r>
              <a:rPr lang="en" dirty="0" err="1"/>
              <a:t>buen</a:t>
            </a:r>
            <a:r>
              <a:rPr lang="en" dirty="0"/>
              <a:t> </a:t>
            </a:r>
            <a:r>
              <a:rPr lang="en" dirty="0" err="1"/>
              <a:t>desempeño</a:t>
            </a:r>
            <a:r>
              <a:rPr lang="en" dirty="0"/>
              <a:t>. Las </a:t>
            </a:r>
            <a:r>
              <a:rPr lang="en" dirty="0" err="1"/>
              <a:t>métricas</a:t>
            </a:r>
            <a:r>
              <a:rPr lang="en" dirty="0"/>
              <a:t> </a:t>
            </a:r>
            <a:r>
              <a:rPr lang="en" dirty="0" err="1"/>
              <a:t>sobre</a:t>
            </a:r>
            <a:r>
              <a:rPr lang="en" dirty="0"/>
              <a:t> </a:t>
            </a:r>
            <a:r>
              <a:rPr lang="en" dirty="0" err="1"/>
              <a:t>los</a:t>
            </a:r>
            <a:r>
              <a:rPr lang="en" dirty="0"/>
              <a:t> conjuntos de </a:t>
            </a:r>
            <a:r>
              <a:rPr lang="en" dirty="0" err="1"/>
              <a:t>prueba</a:t>
            </a:r>
            <a:r>
              <a:rPr lang="en" dirty="0"/>
              <a:t> </a:t>
            </a:r>
            <a:r>
              <a:rPr lang="en" dirty="0" err="1"/>
              <a:t>nos</a:t>
            </a:r>
            <a:r>
              <a:rPr lang="en" dirty="0"/>
              <a:t> </a:t>
            </a:r>
            <a:r>
              <a:rPr lang="en" dirty="0" err="1"/>
              <a:t>indican</a:t>
            </a:r>
            <a:r>
              <a:rPr lang="en" dirty="0"/>
              <a:t> que </a:t>
            </a:r>
            <a:r>
              <a:rPr lang="en" dirty="0" err="1"/>
              <a:t>los</a:t>
            </a:r>
            <a:r>
              <a:rPr lang="en" dirty="0"/>
              <a:t> </a:t>
            </a:r>
            <a:r>
              <a:rPr lang="en" dirty="0" err="1"/>
              <a:t>modelos</a:t>
            </a:r>
            <a:r>
              <a:rPr lang="en" dirty="0"/>
              <a:t> no </a:t>
            </a:r>
            <a:r>
              <a:rPr lang="en" dirty="0" err="1"/>
              <a:t>están</a:t>
            </a:r>
            <a:r>
              <a:rPr lang="en" dirty="0"/>
              <a:t> </a:t>
            </a:r>
            <a:r>
              <a:rPr lang="en" dirty="0" err="1"/>
              <a:t>sobre</a:t>
            </a:r>
            <a:r>
              <a:rPr lang="en" dirty="0"/>
              <a:t> </a:t>
            </a:r>
            <a:r>
              <a:rPr lang="en" dirty="0" err="1"/>
              <a:t>ajustados</a:t>
            </a:r>
            <a:r>
              <a:rPr lang="en" dirty="0"/>
              <a:t>, y es </a:t>
            </a:r>
            <a:r>
              <a:rPr lang="en" dirty="0" err="1"/>
              <a:t>por</a:t>
            </a:r>
            <a:r>
              <a:rPr lang="en" dirty="0"/>
              <a:t> </a:t>
            </a:r>
            <a:r>
              <a:rPr lang="en" dirty="0" err="1"/>
              <a:t>esto</a:t>
            </a:r>
            <a:r>
              <a:rPr lang="en" dirty="0"/>
              <a:t> que </a:t>
            </a:r>
            <a:r>
              <a:rPr lang="en" dirty="0" err="1"/>
              <a:t>pueden</a:t>
            </a:r>
            <a:r>
              <a:rPr lang="en" dirty="0"/>
              <a:t> ser </a:t>
            </a:r>
            <a:r>
              <a:rPr lang="en" dirty="0" err="1"/>
              <a:t>usados</a:t>
            </a:r>
            <a:r>
              <a:rPr lang="en" dirty="0"/>
              <a:t> para </a:t>
            </a:r>
            <a:r>
              <a:rPr lang="en" dirty="0" err="1"/>
              <a:t>generalizar</a:t>
            </a:r>
            <a:r>
              <a:rPr lang="en" dirty="0"/>
              <a:t>.  </a:t>
            </a:r>
            <a:endParaRPr lang="es-ES"/>
          </a:p>
        </p:txBody>
      </p:sp>
      <p:pic>
        <p:nvPicPr>
          <p:cNvPr id="2" name="Imagen 2">
            <a:extLst>
              <a:ext uri="{FF2B5EF4-FFF2-40B4-BE49-F238E27FC236}">
                <a16:creationId xmlns:a16="http://schemas.microsoft.com/office/drawing/2014/main" id="{F882E34D-8876-9A90-9B2E-99C4B926B4FA}"/>
              </a:ext>
            </a:extLst>
          </p:cNvPr>
          <p:cNvPicPr>
            <a:picLocks noChangeAspect="1"/>
          </p:cNvPicPr>
          <p:nvPr/>
        </p:nvPicPr>
        <p:blipFill>
          <a:blip r:embed="rId3"/>
          <a:stretch>
            <a:fillRect/>
          </a:stretch>
        </p:blipFill>
        <p:spPr>
          <a:xfrm>
            <a:off x="3200400" y="3202859"/>
            <a:ext cx="2743200" cy="1627632"/>
          </a:xfrm>
          <a:prstGeom prst="rect">
            <a:avLst/>
          </a:prstGeom>
        </p:spPr>
      </p:pic>
    </p:spTree>
    <p:extLst>
      <p:ext uri="{BB962C8B-B14F-4D97-AF65-F5344CB8AC3E}">
        <p14:creationId xmlns:p14="http://schemas.microsoft.com/office/powerpoint/2010/main" val="298758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37"/>
          <p:cNvSpPr txBox="1">
            <a:spLocks noGrp="1"/>
          </p:cNvSpPr>
          <p:nvPr>
            <p:ph type="title" idx="2"/>
          </p:nvPr>
        </p:nvSpPr>
        <p:spPr>
          <a:xfrm>
            <a:off x="1314300" y="4095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442" name="Google Shape;3442;p37"/>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p>
            <a:r>
              <a:rPr lang="es-CO" b="0"/>
              <a:t>Comprensión del negocio y enfoque analítico</a:t>
            </a:r>
            <a:endParaRPr lang="es-ES"/>
          </a:p>
        </p:txBody>
      </p:sp>
      <p:sp>
        <p:nvSpPr>
          <p:cNvPr id="3444" name="Google Shape;3444;p37"/>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p>
            <a:r>
              <a:rPr lang="es-ES" b="0"/>
              <a:t>Comprensión de los datos y preparación de los datos</a:t>
            </a:r>
            <a:endParaRPr lang="es-ES"/>
          </a:p>
        </p:txBody>
      </p:sp>
      <p:sp>
        <p:nvSpPr>
          <p:cNvPr id="3445" name="Google Shape;3445;p37"/>
          <p:cNvSpPr txBox="1">
            <a:spLocks noGrp="1"/>
          </p:cNvSpPr>
          <p:nvPr>
            <p:ph type="title" idx="4"/>
          </p:nvPr>
        </p:nvSpPr>
        <p:spPr>
          <a:xfrm>
            <a:off x="5200500" y="4095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447" name="Google Shape;3447;p37"/>
          <p:cNvSpPr txBox="1">
            <a:spLocks noGrp="1"/>
          </p:cNvSpPr>
          <p:nvPr>
            <p:ph type="title" idx="6"/>
          </p:nvPr>
        </p:nvSpPr>
        <p:spPr>
          <a:xfrm>
            <a:off x="1126050" y="2755100"/>
            <a:ext cx="2986500" cy="572700"/>
          </a:xfrm>
          <a:prstGeom prst="rect">
            <a:avLst/>
          </a:prstGeom>
        </p:spPr>
        <p:txBody>
          <a:bodyPr spcFirstLastPara="1" wrap="square" lIns="91425" tIns="91425" rIns="91425" bIns="91425" anchor="t" anchorCtr="0">
            <a:noAutofit/>
          </a:bodyPr>
          <a:lstStyle/>
          <a:p>
            <a:r>
              <a:rPr lang="es-CO" b="0"/>
              <a:t>Modelado y evaluación</a:t>
            </a:r>
            <a:endParaRPr lang="es-ES"/>
          </a:p>
        </p:txBody>
      </p:sp>
      <p:sp>
        <p:nvSpPr>
          <p:cNvPr id="3448" name="Google Shape;3448;p37"/>
          <p:cNvSpPr txBox="1">
            <a:spLocks noGrp="1"/>
          </p:cNvSpPr>
          <p:nvPr>
            <p:ph type="title" idx="7"/>
          </p:nvPr>
        </p:nvSpPr>
        <p:spPr>
          <a:xfrm>
            <a:off x="1318916" y="1924278"/>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450" name="Google Shape;3450;p37"/>
          <p:cNvSpPr txBox="1">
            <a:spLocks noGrp="1"/>
          </p:cNvSpPr>
          <p:nvPr>
            <p:ph type="title" idx="9"/>
          </p:nvPr>
        </p:nvSpPr>
        <p:spPr>
          <a:xfrm>
            <a:off x="5012250" y="2754268"/>
            <a:ext cx="29865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s-ES" b="0"/>
              <a:t>Resultados</a:t>
            </a:r>
            <a:endParaRPr lang="es-ES"/>
          </a:p>
        </p:txBody>
      </p:sp>
      <p:sp>
        <p:nvSpPr>
          <p:cNvPr id="3451" name="Google Shape;3451;p37"/>
          <p:cNvSpPr txBox="1">
            <a:spLocks noGrp="1"/>
          </p:cNvSpPr>
          <p:nvPr>
            <p:ph type="title" idx="13"/>
          </p:nvPr>
        </p:nvSpPr>
        <p:spPr>
          <a:xfrm>
            <a:off x="5200500" y="1924582"/>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1021168" y="2187139"/>
            <a:ext cx="7095147" cy="772800"/>
          </a:xfrm>
          <a:prstGeom prst="rect">
            <a:avLst/>
          </a:prstGeom>
        </p:spPr>
        <p:txBody>
          <a:bodyPr spcFirstLastPara="1" wrap="square" lIns="91425" tIns="91425" rIns="91425" bIns="91425" anchor="ctr" anchorCtr="0">
            <a:noAutofit/>
          </a:bodyPr>
          <a:lstStyle/>
          <a:p>
            <a:pPr marL="0" indent="0" algn="just">
              <a:lnSpc>
                <a:spcPct val="114999"/>
              </a:lnSpc>
              <a:spcAft>
                <a:spcPts val="1600"/>
              </a:spcAft>
            </a:pPr>
            <a:r>
              <a:rPr lang="es-ES" dirty="0"/>
              <a:t>El modelo con una mayor exactitud fue </a:t>
            </a:r>
            <a:r>
              <a:rPr lang="es-ES" dirty="0" err="1"/>
              <a:t>Random</a:t>
            </a:r>
            <a:r>
              <a:rPr lang="es-ES" dirty="0"/>
              <a:t> Forest, lo que indica que es el mejor modelo para predecir la elegibilidad de un paciente para ensayos clínicos de cáncer con un 0.82% de exactitud. También, </a:t>
            </a:r>
            <a:r>
              <a:rPr lang="es-ES" dirty="0" err="1"/>
              <a:t>Random</a:t>
            </a:r>
            <a:r>
              <a:rPr lang="es-ES" dirty="0"/>
              <a:t> Forest fue el algoritmo que arrojo el modelo con mayor </a:t>
            </a:r>
            <a:r>
              <a:rPr lang="es-ES" dirty="0" err="1"/>
              <a:t>recall</a:t>
            </a:r>
            <a:r>
              <a:rPr lang="es-ES" dirty="0"/>
              <a:t> y precisión, esto quiere decir que es el modelo que predice con la menor cantidad de valores falsos negativos. A partir de las métricas obtenidas en cada uno de los modelos, se puede concluir que el mejor modelo es el </a:t>
            </a:r>
            <a:r>
              <a:rPr lang="es-ES" dirty="0" err="1"/>
              <a:t>Random</a:t>
            </a:r>
            <a:r>
              <a:rPr lang="es-ES" dirty="0"/>
              <a:t> Forest, es el modelo que puede ser usado por el negocio para determinar la elegibilidad de un paciente para ensayos clínicos de cáncer a partir de textos descriptivos.</a:t>
            </a:r>
          </a:p>
        </p:txBody>
      </p:sp>
    </p:spTree>
    <p:extLst>
      <p:ext uri="{BB962C8B-B14F-4D97-AF65-F5344CB8AC3E}">
        <p14:creationId xmlns:p14="http://schemas.microsoft.com/office/powerpoint/2010/main" val="323025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1021168" y="1604856"/>
            <a:ext cx="7095147" cy="772800"/>
          </a:xfrm>
          <a:prstGeom prst="rect">
            <a:avLst/>
          </a:prstGeom>
        </p:spPr>
        <p:txBody>
          <a:bodyPr spcFirstLastPara="1" wrap="square" lIns="91425" tIns="91425" rIns="91425" bIns="91425" anchor="ctr" anchorCtr="0">
            <a:noAutofit/>
          </a:bodyPr>
          <a:lstStyle/>
          <a:p>
            <a:pPr marL="0" indent="0" algn="just">
              <a:lnSpc>
                <a:spcPct val="114999"/>
              </a:lnSpc>
              <a:spcAft>
                <a:spcPts val="1600"/>
              </a:spcAft>
            </a:pPr>
            <a:r>
              <a:rPr lang="es-ES" dirty="0"/>
              <a:t>Para concluir, se puede decir que el modelo </a:t>
            </a:r>
            <a:r>
              <a:rPr lang="es-ES" dirty="0" err="1"/>
              <a:t>Random</a:t>
            </a:r>
            <a:r>
              <a:rPr lang="es-ES" dirty="0"/>
              <a:t> Forest sería de gran utilidad para la ciencia a la hora de elegir los pacientes correctos para un ensayo clínico teniendo en cuenta un texto descriptivo. Teniendo en cuenta esto se podrían salvar muchas vidas si se agilizara el proceso de selección de individuos para encontrar una eventual cura del cáncer.</a:t>
            </a:r>
          </a:p>
        </p:txBody>
      </p:sp>
      <p:pic>
        <p:nvPicPr>
          <p:cNvPr id="2" name="Imagen 2">
            <a:extLst>
              <a:ext uri="{FF2B5EF4-FFF2-40B4-BE49-F238E27FC236}">
                <a16:creationId xmlns:a16="http://schemas.microsoft.com/office/drawing/2014/main" id="{C65914AD-B24E-CF9C-08BE-E0BC20C739FA}"/>
              </a:ext>
            </a:extLst>
          </p:cNvPr>
          <p:cNvPicPr>
            <a:picLocks noChangeAspect="1"/>
          </p:cNvPicPr>
          <p:nvPr/>
        </p:nvPicPr>
        <p:blipFill>
          <a:blip r:embed="rId3"/>
          <a:stretch>
            <a:fillRect/>
          </a:stretch>
        </p:blipFill>
        <p:spPr>
          <a:xfrm>
            <a:off x="3017089" y="3180451"/>
            <a:ext cx="3120605" cy="1758710"/>
          </a:xfrm>
          <a:prstGeom prst="rect">
            <a:avLst/>
          </a:prstGeom>
        </p:spPr>
      </p:pic>
    </p:spTree>
    <p:extLst>
      <p:ext uri="{BB962C8B-B14F-4D97-AF65-F5344CB8AC3E}">
        <p14:creationId xmlns:p14="http://schemas.microsoft.com/office/powerpoint/2010/main" val="2603270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716120" y="-130405"/>
            <a:ext cx="7711759" cy="1898700"/>
          </a:xfrm>
          <a:prstGeom prst="rect">
            <a:avLst/>
          </a:prstGeom>
        </p:spPr>
        <p:txBody>
          <a:bodyPr spcFirstLastPara="1" wrap="square" lIns="91425" tIns="91425" rIns="91425" bIns="91425" anchor="ctr" anchorCtr="0">
            <a:noAutofit/>
          </a:bodyPr>
          <a:lstStyle/>
          <a:p>
            <a:pPr algn="ctr"/>
            <a:r>
              <a:rPr lang="es-CO"/>
              <a:t>Comprensión del negocio y enfoque analítico</a:t>
            </a:r>
            <a:endParaRPr lang="en"/>
          </a:p>
          <a:p>
            <a:pPr algn="ctr"/>
            <a:endParaRPr lang="en"/>
          </a:p>
        </p:txBody>
      </p:sp>
      <p:sp>
        <p:nvSpPr>
          <p:cNvPr id="3532" name="Google Shape;3532;p41"/>
          <p:cNvSpPr txBox="1">
            <a:spLocks noGrp="1"/>
          </p:cNvSpPr>
          <p:nvPr>
            <p:ph type="subTitle" idx="1"/>
          </p:nvPr>
        </p:nvSpPr>
        <p:spPr>
          <a:xfrm>
            <a:off x="1326283" y="1692814"/>
            <a:ext cx="6903317" cy="772800"/>
          </a:xfrm>
          <a:prstGeom prst="rect">
            <a:avLst/>
          </a:prstGeom>
        </p:spPr>
        <p:txBody>
          <a:bodyPr spcFirstLastPara="1" wrap="square" lIns="91425" tIns="91425" rIns="91425" bIns="91425" anchor="ctr" anchorCtr="0">
            <a:noAutofit/>
          </a:bodyPr>
          <a:lstStyle/>
          <a:p>
            <a:pPr marL="0" indent="0">
              <a:lnSpc>
                <a:spcPct val="114999"/>
              </a:lnSpc>
              <a:spcAft>
                <a:spcPts val="1600"/>
              </a:spcAft>
            </a:pPr>
            <a:r>
              <a:rPr lang="es-CO">
                <a:ea typeface="Yu Mincho"/>
              </a:rPr>
              <a:t>El cáncer es una enfermedad sumamente agresiva e intrusiva en el cuerpo, que en cuestión de años puede llevar a la muerte, debido a su severidad, muchos pacientes optan por hacer parte de ensayos clínicos, en su afán de remover esta enfermedad.</a:t>
            </a:r>
          </a:p>
        </p:txBody>
      </p:sp>
      <p:pic>
        <p:nvPicPr>
          <p:cNvPr id="2" name="Imagen 3" descr="Imagen que contiene animal, estrella&#10;&#10;Descripción generada automáticamente">
            <a:extLst>
              <a:ext uri="{FF2B5EF4-FFF2-40B4-BE49-F238E27FC236}">
                <a16:creationId xmlns:a16="http://schemas.microsoft.com/office/drawing/2014/main" id="{795AED69-61EA-2B90-F4B2-4F4605815491}"/>
              </a:ext>
            </a:extLst>
          </p:cNvPr>
          <p:cNvPicPr>
            <a:picLocks noChangeAspect="1"/>
          </p:cNvPicPr>
          <p:nvPr/>
        </p:nvPicPr>
        <p:blipFill>
          <a:blip r:embed="rId3"/>
          <a:stretch>
            <a:fillRect/>
          </a:stretch>
        </p:blipFill>
        <p:spPr>
          <a:xfrm>
            <a:off x="3308230" y="3158885"/>
            <a:ext cx="3045124" cy="1715578"/>
          </a:xfrm>
          <a:prstGeom prst="rect">
            <a:avLst/>
          </a:prstGeom>
        </p:spPr>
      </p:pic>
    </p:spTree>
    <p:extLst>
      <p:ext uri="{BB962C8B-B14F-4D97-AF65-F5344CB8AC3E}">
        <p14:creationId xmlns:p14="http://schemas.microsoft.com/office/powerpoint/2010/main" val="426292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06980" y="865653"/>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Muchas veces estos ensayos clínicos toman mucho tiempo o escogen a las personas no adecuadas para el estudio. Para poder solventar este problema, analizando los datos provistos, creemos que la mejor solución es utilizar un aprendizaje supervisado, ya que contamos con la fortuna de tener los datos etiquetados en si es apto o no para los ensayos, adicionalmente, vemos que la variable etiquetada es discreta debido a esto tenemos una tarea de clasificación, en este caso, clasificar si es o no, apto para los ensayos clínicos.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8" name="Imagen 8" descr="Imagen que contiene persona, tabla, taza, mujer&#10;&#10;Descripción generada automáticamente">
            <a:extLst>
              <a:ext uri="{FF2B5EF4-FFF2-40B4-BE49-F238E27FC236}">
                <a16:creationId xmlns:a16="http://schemas.microsoft.com/office/drawing/2014/main" id="{A6BE8C9B-E23F-5748-5E0E-2E9311BE827D}"/>
              </a:ext>
            </a:extLst>
          </p:cNvPr>
          <p:cNvPicPr>
            <a:picLocks noChangeAspect="1"/>
          </p:cNvPicPr>
          <p:nvPr/>
        </p:nvPicPr>
        <p:blipFill>
          <a:blip r:embed="rId3"/>
          <a:stretch>
            <a:fillRect/>
          </a:stretch>
        </p:blipFill>
        <p:spPr>
          <a:xfrm>
            <a:off x="3254315" y="3407711"/>
            <a:ext cx="2743200" cy="15414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06980" y="660776"/>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Con el fin de resolver el problema de la elección de candidatos para los ensayos clínicos se optó por realizar modelos de clasificación de machine learning con base en los datos suministrados.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2" name="Imagen 2" descr="Diagrama&#10;&#10;Descripción generada automáticamente">
            <a:extLst>
              <a:ext uri="{FF2B5EF4-FFF2-40B4-BE49-F238E27FC236}">
                <a16:creationId xmlns:a16="http://schemas.microsoft.com/office/drawing/2014/main" id="{ACB800FE-9BE2-6913-68B3-3FDECDB02091}"/>
              </a:ext>
            </a:extLst>
          </p:cNvPr>
          <p:cNvPicPr>
            <a:picLocks noChangeAspect="1"/>
          </p:cNvPicPr>
          <p:nvPr/>
        </p:nvPicPr>
        <p:blipFill>
          <a:blip r:embed="rId3"/>
          <a:stretch>
            <a:fillRect/>
          </a:stretch>
        </p:blipFill>
        <p:spPr>
          <a:xfrm>
            <a:off x="2898475" y="2566968"/>
            <a:ext cx="3530360" cy="1982855"/>
          </a:xfrm>
          <a:prstGeom prst="rect">
            <a:avLst/>
          </a:prstGeom>
        </p:spPr>
      </p:pic>
    </p:spTree>
    <p:extLst>
      <p:ext uri="{BB962C8B-B14F-4D97-AF65-F5344CB8AC3E}">
        <p14:creationId xmlns:p14="http://schemas.microsoft.com/office/powerpoint/2010/main" val="38551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39329" y="984266"/>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Al realizar un análisis de los datos se encontró que se tenían 12000 entradas de textos descriptivos sobre los pacientes. Sin nulos ni vacíos.</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7" name="Imagen 7" descr="Texto&#10;&#10;Descripción generada automáticamente">
            <a:extLst>
              <a:ext uri="{FF2B5EF4-FFF2-40B4-BE49-F238E27FC236}">
                <a16:creationId xmlns:a16="http://schemas.microsoft.com/office/drawing/2014/main" id="{9D8AF8ED-1802-1923-F677-F44921B53988}"/>
              </a:ext>
            </a:extLst>
          </p:cNvPr>
          <p:cNvPicPr>
            <a:picLocks noChangeAspect="1"/>
          </p:cNvPicPr>
          <p:nvPr/>
        </p:nvPicPr>
        <p:blipFill>
          <a:blip r:embed="rId3"/>
          <a:stretch>
            <a:fillRect/>
          </a:stretch>
        </p:blipFill>
        <p:spPr>
          <a:xfrm>
            <a:off x="3017089" y="2972558"/>
            <a:ext cx="3422530" cy="1797091"/>
          </a:xfrm>
          <a:prstGeom prst="rect">
            <a:avLst/>
          </a:prstGeom>
        </p:spPr>
      </p:pic>
      <p:sp>
        <p:nvSpPr>
          <p:cNvPr id="2" name="Google Shape;3531;p41">
            <a:extLst>
              <a:ext uri="{FF2B5EF4-FFF2-40B4-BE49-F238E27FC236}">
                <a16:creationId xmlns:a16="http://schemas.microsoft.com/office/drawing/2014/main" id="{689E994B-DE83-7032-306B-B9E22453435A}"/>
              </a:ext>
            </a:extLst>
          </p:cNvPr>
          <p:cNvSpPr txBox="1">
            <a:spLocks noGrp="1"/>
          </p:cNvSpPr>
          <p:nvPr>
            <p:ph type="title"/>
          </p:nvPr>
        </p:nvSpPr>
        <p:spPr>
          <a:xfrm>
            <a:off x="716120" y="-130405"/>
            <a:ext cx="7711759" cy="1898700"/>
          </a:xfrm>
          <a:prstGeom prst="rect">
            <a:avLst/>
          </a:prstGeom>
        </p:spPr>
        <p:txBody>
          <a:bodyPr spcFirstLastPara="1" wrap="square" lIns="91425" tIns="91425" rIns="91425" bIns="91425" anchor="ctr" anchorCtr="0">
            <a:noAutofit/>
          </a:bodyPr>
          <a:lstStyle/>
          <a:p>
            <a:pPr algn="ctr"/>
            <a:r>
              <a:rPr lang="es-ES"/>
              <a:t>Comprensión de los datos y preparación de los datos</a:t>
            </a:r>
          </a:p>
          <a:p>
            <a:pPr algn="ctr"/>
            <a:endParaRPr lang="en"/>
          </a:p>
        </p:txBody>
      </p:sp>
    </p:spTree>
    <p:extLst>
      <p:ext uri="{BB962C8B-B14F-4D97-AF65-F5344CB8AC3E}">
        <p14:creationId xmlns:p14="http://schemas.microsoft.com/office/powerpoint/2010/main" val="271028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39329" y="984266"/>
            <a:ext cx="7095147" cy="2929532"/>
          </a:xfrm>
          <a:prstGeom prst="rect">
            <a:avLst/>
          </a:prstGeom>
        </p:spPr>
        <p:txBody>
          <a:bodyPr spcFirstLastPara="1" wrap="square" lIns="91425" tIns="91425" rIns="91425" bIns="91425" anchor="ctr" anchorCtr="0">
            <a:noAutofit/>
          </a:bodyPr>
          <a:lstStyle/>
          <a:p>
            <a:pPr algn="just">
              <a:lnSpc>
                <a:spcPct val="107000"/>
              </a:lnSpc>
              <a:spcAft>
                <a:spcPts val="800"/>
              </a:spcAft>
            </a:pPr>
            <a:r>
              <a:rPr lang="es-CO">
                <a:ea typeface="Yu Mincho"/>
              </a:rPr>
              <a:t>Por otro lado, se identificó que había fragmentos de texto como el tipo de estudio y la condición del paciente. Es importante mencionar que para el análisis solo tomamos la condición, puesto que a partir de ella se llega a la conclusión propuesta por el negocio.</a:t>
            </a: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2" name="Imagen 2" descr="Interfaz de usuario gráfica, Icono&#10;&#10;Descripción generada automáticamente">
            <a:extLst>
              <a:ext uri="{FF2B5EF4-FFF2-40B4-BE49-F238E27FC236}">
                <a16:creationId xmlns:a16="http://schemas.microsoft.com/office/drawing/2014/main" id="{3600BFEC-B185-DD73-810F-CDA6FACA907F}"/>
              </a:ext>
            </a:extLst>
          </p:cNvPr>
          <p:cNvPicPr>
            <a:picLocks noChangeAspect="1"/>
          </p:cNvPicPr>
          <p:nvPr/>
        </p:nvPicPr>
        <p:blipFill>
          <a:blip r:embed="rId3"/>
          <a:stretch>
            <a:fillRect/>
          </a:stretch>
        </p:blipFill>
        <p:spPr>
          <a:xfrm>
            <a:off x="2941608" y="2900632"/>
            <a:ext cx="3260784" cy="2037990"/>
          </a:xfrm>
          <a:prstGeom prst="rect">
            <a:avLst/>
          </a:prstGeom>
        </p:spPr>
      </p:pic>
    </p:spTree>
    <p:extLst>
      <p:ext uri="{BB962C8B-B14F-4D97-AF65-F5344CB8AC3E}">
        <p14:creationId xmlns:p14="http://schemas.microsoft.com/office/powerpoint/2010/main" val="130480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39329" y="984266"/>
            <a:ext cx="7095147" cy="2929532"/>
          </a:xfrm>
          <a:prstGeom prst="rect">
            <a:avLst/>
          </a:prstGeom>
        </p:spPr>
        <p:txBody>
          <a:bodyPr spcFirstLastPara="1" wrap="square" lIns="91425" tIns="91425" rIns="91425" bIns="91425" anchor="ctr" anchorCtr="0">
            <a:noAutofit/>
          </a:bodyPr>
          <a:lstStyle/>
          <a:p>
            <a:pPr algn="just">
              <a:lnSpc>
                <a:spcPct val="114999"/>
              </a:lnSpc>
            </a:pPr>
            <a:r>
              <a:rPr lang="es-CO">
                <a:ea typeface="Yu Mincho"/>
              </a:rPr>
              <a:t>Con el fin de dejar el archivo en texto plano se eliminaron caracteres especiales y se pasaron todos los textos a minúscula. También se eliminaron contracciones de palabras y se tokenizaron los textos.</a:t>
            </a:r>
            <a:endParaRPr lang="es-ES"/>
          </a:p>
          <a:p>
            <a:pPr algn="just">
              <a:lnSpc>
                <a:spcPct val="107000"/>
              </a:lnSpc>
              <a:spcAft>
                <a:spcPts val="800"/>
              </a:spcAft>
            </a:pP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3" name="Imagen 3" descr="Imagen que contiene Icono&#10;&#10;Descripción generada automáticamente">
            <a:extLst>
              <a:ext uri="{FF2B5EF4-FFF2-40B4-BE49-F238E27FC236}">
                <a16:creationId xmlns:a16="http://schemas.microsoft.com/office/drawing/2014/main" id="{997E2187-122D-F39B-94A6-C98C3AD4BEDD}"/>
              </a:ext>
            </a:extLst>
          </p:cNvPr>
          <p:cNvPicPr>
            <a:picLocks noChangeAspect="1"/>
          </p:cNvPicPr>
          <p:nvPr/>
        </p:nvPicPr>
        <p:blipFill>
          <a:blip r:embed="rId3"/>
          <a:stretch>
            <a:fillRect/>
          </a:stretch>
        </p:blipFill>
        <p:spPr>
          <a:xfrm>
            <a:off x="3243532" y="2574165"/>
            <a:ext cx="2743200" cy="1591056"/>
          </a:xfrm>
          <a:prstGeom prst="rect">
            <a:avLst/>
          </a:prstGeom>
        </p:spPr>
      </p:pic>
    </p:spTree>
    <p:extLst>
      <p:ext uri="{BB962C8B-B14F-4D97-AF65-F5344CB8AC3E}">
        <p14:creationId xmlns:p14="http://schemas.microsoft.com/office/powerpoint/2010/main" val="174897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2" name="Google Shape;3532;p41"/>
          <p:cNvSpPr txBox="1">
            <a:spLocks noGrp="1"/>
          </p:cNvSpPr>
          <p:nvPr>
            <p:ph type="subTitle" idx="1"/>
          </p:nvPr>
        </p:nvSpPr>
        <p:spPr>
          <a:xfrm>
            <a:off x="839329" y="984266"/>
            <a:ext cx="7095147" cy="2929532"/>
          </a:xfrm>
          <a:prstGeom prst="rect">
            <a:avLst/>
          </a:prstGeom>
        </p:spPr>
        <p:txBody>
          <a:bodyPr spcFirstLastPara="1" wrap="square" lIns="91425" tIns="91425" rIns="91425" bIns="91425" anchor="ctr" anchorCtr="0">
            <a:noAutofit/>
          </a:bodyPr>
          <a:lstStyle/>
          <a:p>
            <a:pPr algn="just">
              <a:lnSpc>
                <a:spcPct val="114999"/>
              </a:lnSpc>
            </a:pPr>
            <a:r>
              <a:rPr lang="es-CO">
                <a:ea typeface="Yu Mincho"/>
              </a:rPr>
              <a:t>Es importante mencionar que se realizó una gráfica de las palabras relevantes más usadas en dónde se obtuvieron los siguientes resultados:</a:t>
            </a:r>
            <a:endParaRPr lang="es-ES"/>
          </a:p>
          <a:p>
            <a:pPr algn="just">
              <a:lnSpc>
                <a:spcPct val="107000"/>
              </a:lnSpc>
              <a:spcAft>
                <a:spcPts val="800"/>
              </a:spcAft>
            </a:pPr>
            <a:endParaRPr lang="es-CO">
              <a:latin typeface="Poppins" panose="00000500000000000000" pitchFamily="2" charset="0"/>
              <a:ea typeface="Yu Mincho" panose="02020400000000000000" pitchFamily="18" charset="-128"/>
              <a:cs typeface="Poppins" panose="00000500000000000000" pitchFamily="2" charset="0"/>
            </a:endParaRPr>
          </a:p>
          <a:p>
            <a:pPr marL="0" indent="0">
              <a:lnSpc>
                <a:spcPct val="114999"/>
              </a:lnSpc>
              <a:spcAft>
                <a:spcPts val="1600"/>
              </a:spcAft>
            </a:pPr>
            <a:endParaRPr lang="en" sz="1200"/>
          </a:p>
          <a:p>
            <a:pPr marL="0" indent="0">
              <a:lnSpc>
                <a:spcPct val="114999"/>
              </a:lnSpc>
              <a:spcAft>
                <a:spcPts val="1600"/>
              </a:spcAft>
            </a:pPr>
            <a:endParaRPr lang="en" sz="1200"/>
          </a:p>
          <a:p>
            <a:pPr marL="0" indent="0">
              <a:lnSpc>
                <a:spcPct val="114999"/>
              </a:lnSpc>
              <a:spcAft>
                <a:spcPts val="1600"/>
              </a:spcAft>
            </a:pPr>
            <a:endParaRPr lang="en" sz="1200"/>
          </a:p>
        </p:txBody>
      </p:sp>
      <p:pic>
        <p:nvPicPr>
          <p:cNvPr id="5" name="Imagen 5" descr="Gráfico, Gráfico de barras&#10;&#10;Descripción generada automáticamente">
            <a:extLst>
              <a:ext uri="{FF2B5EF4-FFF2-40B4-BE49-F238E27FC236}">
                <a16:creationId xmlns:a16="http://schemas.microsoft.com/office/drawing/2014/main" id="{F40CD4B6-CC96-A690-DF11-77BFFCA248BE}"/>
              </a:ext>
            </a:extLst>
          </p:cNvPr>
          <p:cNvPicPr>
            <a:picLocks noChangeAspect="1"/>
          </p:cNvPicPr>
          <p:nvPr/>
        </p:nvPicPr>
        <p:blipFill>
          <a:blip r:embed="rId3"/>
          <a:stretch>
            <a:fillRect/>
          </a:stretch>
        </p:blipFill>
        <p:spPr>
          <a:xfrm>
            <a:off x="2776627" y="2172777"/>
            <a:ext cx="2932263" cy="2932263"/>
          </a:xfrm>
          <a:prstGeom prst="rect">
            <a:avLst/>
          </a:prstGeom>
        </p:spPr>
      </p:pic>
      <p:sp>
        <p:nvSpPr>
          <p:cNvPr id="6" name="CuadroTexto 5">
            <a:extLst>
              <a:ext uri="{FF2B5EF4-FFF2-40B4-BE49-F238E27FC236}">
                <a16:creationId xmlns:a16="http://schemas.microsoft.com/office/drawing/2014/main" id="{2C0D525F-31DC-A379-FF40-AAF698CC8311}"/>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563989173"/>
      </p:ext>
    </p:extLst>
  </p:cSld>
  <p:clrMapOvr>
    <a:masterClrMapping/>
  </p:clrMapOvr>
</p:sld>
</file>

<file path=ppt/theme/theme1.xml><?xml version="1.0" encoding="utf-8"?>
<a:theme xmlns:a="http://schemas.openxmlformats.org/drawingml/2006/main" name="Pastel Portfolio by Slidesgo">
  <a:themeElements>
    <a:clrScheme name="Simple Light">
      <a:dk1>
        <a:srgbClr val="000000"/>
      </a:dk1>
      <a:lt1>
        <a:srgbClr val="FFFFFF"/>
      </a:lt1>
      <a:dk2>
        <a:srgbClr val="595959"/>
      </a:dk2>
      <a:lt2>
        <a:srgbClr val="A23471"/>
      </a:lt2>
      <a:accent1>
        <a:srgbClr val="D3EAFA"/>
      </a:accent1>
      <a:accent2>
        <a:srgbClr val="8CAFBE"/>
      </a:accent2>
      <a:accent3>
        <a:srgbClr val="E67A57"/>
      </a:accent3>
      <a:accent4>
        <a:srgbClr val="9EC6F8"/>
      </a:accent4>
      <a:accent5>
        <a:srgbClr val="E98C8C"/>
      </a:accent5>
      <a:accent6>
        <a:srgbClr val="E67A57"/>
      </a:accent6>
      <a:hlink>
        <a:srgbClr val="E67A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CF700DFD3DD84448732AB9866EC3747" ma:contentTypeVersion="7" ma:contentTypeDescription="Crear nuevo documento." ma:contentTypeScope="" ma:versionID="b0f9508022c73023696d59648cd06ffd">
  <xsd:schema xmlns:xsd="http://www.w3.org/2001/XMLSchema" xmlns:xs="http://www.w3.org/2001/XMLSchema" xmlns:p="http://schemas.microsoft.com/office/2006/metadata/properties" xmlns:ns3="9cab9050-307e-4b7f-b1f8-ea93c994a6c0" xmlns:ns4="130d71fc-c00b-4712-81e6-3a5125693a36" targetNamespace="http://schemas.microsoft.com/office/2006/metadata/properties" ma:root="true" ma:fieldsID="a0c5a53f51198380465324ec338c822b" ns3:_="" ns4:_="">
    <xsd:import namespace="9cab9050-307e-4b7f-b1f8-ea93c994a6c0"/>
    <xsd:import namespace="130d71fc-c00b-4712-81e6-3a5125693a3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ab9050-307e-4b7f-b1f8-ea93c994a6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0d71fc-c00b-4712-81e6-3a5125693a3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126ABB-D5C4-408E-BEBE-572D23E471C0}">
  <ds:schemaRefs>
    <ds:schemaRef ds:uri="http://schemas.microsoft.com/sharepoint/v3/contenttype/forms"/>
  </ds:schemaRefs>
</ds:datastoreItem>
</file>

<file path=customXml/itemProps2.xml><?xml version="1.0" encoding="utf-8"?>
<ds:datastoreItem xmlns:ds="http://schemas.openxmlformats.org/officeDocument/2006/customXml" ds:itemID="{5287BB94-5587-4FD9-8C19-41A841DDFEA8}">
  <ds:schemaRefs>
    <ds:schemaRef ds:uri="130d71fc-c00b-4712-81e6-3a5125693a36"/>
    <ds:schemaRef ds:uri="9cab9050-307e-4b7f-b1f8-ea93c994a6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381F70C-EE08-48C4-A67C-27B7D3C20FDE}">
  <ds:schemaRefs>
    <ds:schemaRef ds:uri="130d71fc-c00b-4712-81e6-3a5125693a36"/>
    <ds:schemaRef ds:uri="9cab9050-307e-4b7f-b1f8-ea93c994a6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21</Slides>
  <Notes>21</Notes>
  <HiddenSlides>0</HiddenSlide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Pastel Portfolio by Slidesgo</vt:lpstr>
      <vt:lpstr>Proyecto 1</vt:lpstr>
      <vt:lpstr>01</vt:lpstr>
      <vt:lpstr>Comprensión del negocio y enfoque analítico </vt:lpstr>
      <vt:lpstr>Presentación de PowerPoint</vt:lpstr>
      <vt:lpstr>Presentación de PowerPoint</vt:lpstr>
      <vt:lpstr>Comprensión de los datos y preparación de los datos </vt:lpstr>
      <vt:lpstr>Presentación de PowerPoint</vt:lpstr>
      <vt:lpstr>Presentación de PowerPoint</vt:lpstr>
      <vt:lpstr>Presentación de PowerPoint</vt:lpstr>
      <vt:lpstr>Presentación de PowerPoint</vt:lpstr>
      <vt:lpstr>Presentación de PowerPoint</vt:lpstr>
      <vt:lpstr>Modelado y evaluación </vt:lpstr>
      <vt:lpstr>Árboles de clasificación</vt:lpstr>
      <vt:lpstr>Presentación de PowerPoint</vt:lpstr>
      <vt:lpstr>K-nearest neighbors</vt:lpstr>
      <vt:lpstr>Presentación de PowerPoint</vt:lpstr>
      <vt:lpstr>Random forest</vt:lpstr>
      <vt:lpstr>Presentación de PowerPoint</vt:lpstr>
      <vt:lpstr>Resultados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PASTEL PORTFOLIO</dc:title>
  <dc:creator>Asus</dc:creator>
  <cp:revision>166</cp:revision>
  <dcterms:modified xsi:type="dcterms:W3CDTF">2022-03-30T04:40:10Z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0x010100BCF700DFD3DD84448732AB9866EC3747</vt:lpwstr>
  </property>
</Properties>
</file>